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2"/>
  </p:sldMasterIdLst>
  <p:notesMasterIdLst>
    <p:notesMasterId r:id="rId13"/>
  </p:notesMasterIdLst>
  <p:handoutMasterIdLst>
    <p:handoutMasterId r:id="rId14"/>
  </p:handoutMasterIdLst>
  <p:sldIdLst>
    <p:sldId id="394" r:id="rId3"/>
    <p:sldId id="395" r:id="rId4"/>
    <p:sldId id="396" r:id="rId5"/>
    <p:sldId id="397" r:id="rId6"/>
    <p:sldId id="398" r:id="rId7"/>
    <p:sldId id="401" r:id="rId8"/>
    <p:sldId id="399" r:id="rId9"/>
    <p:sldId id="407" r:id="rId10"/>
    <p:sldId id="405" r:id="rId11"/>
    <p:sldId id="406" r:id="rId12"/>
  </p:sldIdLst>
  <p:sldSz cx="9144000" cy="6858000" type="screen4x3"/>
  <p:notesSz cx="6797675" cy="9926638"/>
  <p:embeddedFontLst>
    <p:embeddedFont>
      <p:font typeface="Calibri" panose="020F0502020204030204" pitchFamily="34" charset="0"/>
      <p:regular r:id="rId15"/>
      <p:bold r:id="rId16"/>
      <p:italic r:id="rId17"/>
      <p:boldItalic r:id="rId18"/>
    </p:embeddedFont>
  </p:embeddedFontLst>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üller Sandra SBFI" initials="mua" lastIdx="8" clrIdx="0">
    <p:extLst>
      <p:ext uri="{19B8F6BF-5375-455C-9EA6-DF929625EA0E}">
        <p15:presenceInfo xmlns:p15="http://schemas.microsoft.com/office/powerpoint/2012/main" userId="Müller Sandra SBF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FFFF"/>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78376" autoAdjust="0"/>
  </p:normalViewPr>
  <p:slideViewPr>
    <p:cSldViewPr>
      <p:cViewPr varScale="1">
        <p:scale>
          <a:sx n="77" d="100"/>
          <a:sy n="77" d="100"/>
        </p:scale>
        <p:origin x="169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90" d="100"/>
          <a:sy n="90" d="100"/>
        </p:scale>
        <p:origin x="-371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 Type="http://schemas.openxmlformats.org/officeDocument/2006/relationships/slideMaster" Target="slideMasters/slideMaster1.xml"/><Relationship Id="rId16" Type="http://schemas.openxmlformats.org/officeDocument/2006/relationships/font" Target="fonts/font2.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1.fntdata"/><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g"/></Relationships>
</file>

<file path=ppt/diagrams/_rels/drawing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858D24-66DF-40D2-BCD9-E162CE536EAC}"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de-CH"/>
        </a:p>
      </dgm:t>
    </dgm:pt>
    <dgm:pt modelId="{E60D60E7-7758-4079-AD76-0E4C9EE1C070}" type="pres">
      <dgm:prSet presAssocID="{59858D24-66DF-40D2-BCD9-E162CE536EAC}" presName="diagram" presStyleCnt="0">
        <dgm:presLayoutVars>
          <dgm:dir/>
          <dgm:resizeHandles val="exact"/>
        </dgm:presLayoutVars>
      </dgm:prSet>
      <dgm:spPr/>
      <dgm:t>
        <a:bodyPr/>
        <a:lstStyle/>
        <a:p>
          <a:endParaRPr lang="de-CH"/>
        </a:p>
      </dgm:t>
    </dgm:pt>
  </dgm:ptLst>
  <dgm:cxnLst>
    <dgm:cxn modelId="{C9915DD0-590D-4553-9451-B6A15839CF80}" type="presOf" srcId="{59858D24-66DF-40D2-BCD9-E162CE536EAC}" destId="{E60D60E7-7758-4079-AD76-0E4C9EE1C070}" srcOrd="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870576-51E6-46B2-83B9-94F638563DEF}"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de-CH"/>
        </a:p>
      </dgm:t>
    </dgm:pt>
    <dgm:pt modelId="{B39409B7-FB3B-428E-B5AC-1F21AEB08BA8}">
      <dgm:prSet phldrT="[Text]"/>
      <dgm:spPr/>
      <dgm:t>
        <a:bodyPr/>
        <a:lstStyle/>
        <a:p>
          <a:r>
            <a:rPr lang="de-CH" noProof="0" dirty="0" smtClean="0"/>
            <a:t>Revision der PO</a:t>
          </a:r>
          <a:endParaRPr lang="de-CH" noProof="0" dirty="0"/>
        </a:p>
      </dgm:t>
    </dgm:pt>
    <dgm:pt modelId="{2DD439FB-D6D2-4625-A6B2-21BAE2B211EF}" type="parTrans" cxnId="{4582A6CC-0099-4E3D-806F-40A6951EA38C}">
      <dgm:prSet/>
      <dgm:spPr/>
      <dgm:t>
        <a:bodyPr/>
        <a:lstStyle/>
        <a:p>
          <a:endParaRPr lang="de-CH"/>
        </a:p>
      </dgm:t>
    </dgm:pt>
    <dgm:pt modelId="{105E3761-ECCE-4A90-99EB-930D5B7014BD}" type="sibTrans" cxnId="{4582A6CC-0099-4E3D-806F-40A6951EA38C}">
      <dgm:prSet/>
      <dgm:spPr/>
      <dgm:t>
        <a:bodyPr/>
        <a:lstStyle/>
        <a:p>
          <a:endParaRPr lang="de-CH"/>
        </a:p>
      </dgm:t>
    </dgm:pt>
    <dgm:pt modelId="{550A32B0-A0CB-4747-BAB4-93712D063137}">
      <dgm:prSet phldrT="[Text]"/>
      <dgm:spPr/>
      <dgm:t>
        <a:bodyPr/>
        <a:lstStyle/>
        <a:p>
          <a:r>
            <a:rPr lang="de-CH" noProof="0" dirty="0" smtClean="0"/>
            <a:t>Übersicht der beruflichen Handlungskompetenzen</a:t>
          </a:r>
          <a:endParaRPr lang="de-CH" noProof="0" dirty="0"/>
        </a:p>
      </dgm:t>
    </dgm:pt>
    <dgm:pt modelId="{77BDF644-3092-4DCD-82F9-5274041C59CE}" type="parTrans" cxnId="{6755FEB9-6BD2-4187-AF11-9901277107CF}">
      <dgm:prSet/>
      <dgm:spPr/>
      <dgm:t>
        <a:bodyPr/>
        <a:lstStyle/>
        <a:p>
          <a:endParaRPr lang="de-CH"/>
        </a:p>
      </dgm:t>
    </dgm:pt>
    <dgm:pt modelId="{2A5128A6-2268-4C6D-BF2B-23D6BDE36C60}" type="sibTrans" cxnId="{6755FEB9-6BD2-4187-AF11-9901277107CF}">
      <dgm:prSet/>
      <dgm:spPr/>
      <dgm:t>
        <a:bodyPr/>
        <a:lstStyle/>
        <a:p>
          <a:endParaRPr lang="de-CH"/>
        </a:p>
      </dgm:t>
    </dgm:pt>
    <dgm:pt modelId="{39650E02-0008-4636-8F1A-2E8971670CF9}" type="pres">
      <dgm:prSet presAssocID="{71870576-51E6-46B2-83B9-94F638563DEF}" presName="linear" presStyleCnt="0">
        <dgm:presLayoutVars>
          <dgm:dir/>
          <dgm:resizeHandles val="exact"/>
        </dgm:presLayoutVars>
      </dgm:prSet>
      <dgm:spPr/>
      <dgm:t>
        <a:bodyPr/>
        <a:lstStyle/>
        <a:p>
          <a:endParaRPr lang="de-CH"/>
        </a:p>
      </dgm:t>
    </dgm:pt>
    <dgm:pt modelId="{F9DB68F9-4346-4A51-B090-3B362DBF24A8}" type="pres">
      <dgm:prSet presAssocID="{B39409B7-FB3B-428E-B5AC-1F21AEB08BA8}" presName="comp" presStyleCnt="0"/>
      <dgm:spPr/>
    </dgm:pt>
    <dgm:pt modelId="{8517B053-B07B-411C-BA4C-9171801E88D6}" type="pres">
      <dgm:prSet presAssocID="{B39409B7-FB3B-428E-B5AC-1F21AEB08BA8}" presName="box" presStyleLbl="node1" presStyleIdx="0" presStyleCnt="2"/>
      <dgm:spPr/>
      <dgm:t>
        <a:bodyPr/>
        <a:lstStyle/>
        <a:p>
          <a:endParaRPr lang="de-CH"/>
        </a:p>
      </dgm:t>
    </dgm:pt>
    <dgm:pt modelId="{F4FBE175-EE12-4F05-AF09-C2F70A276C1E}" type="pres">
      <dgm:prSet presAssocID="{B39409B7-FB3B-428E-B5AC-1F21AEB08BA8}"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dgm:spPr>
    </dgm:pt>
    <dgm:pt modelId="{9EFED2C2-658F-4D27-8F54-352227F9DE53}" type="pres">
      <dgm:prSet presAssocID="{B39409B7-FB3B-428E-B5AC-1F21AEB08BA8}" presName="text" presStyleLbl="node1" presStyleIdx="0" presStyleCnt="2">
        <dgm:presLayoutVars>
          <dgm:bulletEnabled val="1"/>
        </dgm:presLayoutVars>
      </dgm:prSet>
      <dgm:spPr/>
      <dgm:t>
        <a:bodyPr/>
        <a:lstStyle/>
        <a:p>
          <a:endParaRPr lang="de-CH"/>
        </a:p>
      </dgm:t>
    </dgm:pt>
    <dgm:pt modelId="{0321D013-05F0-4436-8CA9-1EDAC791A5FC}" type="pres">
      <dgm:prSet presAssocID="{105E3761-ECCE-4A90-99EB-930D5B7014BD}" presName="spacer" presStyleCnt="0"/>
      <dgm:spPr/>
    </dgm:pt>
    <dgm:pt modelId="{67421F00-B0A2-4DBB-9C28-A203D11769CD}" type="pres">
      <dgm:prSet presAssocID="{550A32B0-A0CB-4747-BAB4-93712D063137}" presName="comp" presStyleCnt="0"/>
      <dgm:spPr/>
    </dgm:pt>
    <dgm:pt modelId="{B09B2A94-4191-4FBA-862C-CA5E200153A4}" type="pres">
      <dgm:prSet presAssocID="{550A32B0-A0CB-4747-BAB4-93712D063137}" presName="box" presStyleLbl="node1" presStyleIdx="1" presStyleCnt="2"/>
      <dgm:spPr/>
      <dgm:t>
        <a:bodyPr/>
        <a:lstStyle/>
        <a:p>
          <a:endParaRPr lang="de-CH"/>
        </a:p>
      </dgm:t>
    </dgm:pt>
    <dgm:pt modelId="{70434412-69AC-4CFF-AAAB-A5802EE098EE}" type="pres">
      <dgm:prSet presAssocID="{550A32B0-A0CB-4747-BAB4-93712D063137}" presName="img" presStyleLbl="fgImgPlace1" presStyleIdx="1" presStyleCnt="2"/>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53000" r="-53000"/>
          </a:stretch>
        </a:blipFill>
      </dgm:spPr>
    </dgm:pt>
    <dgm:pt modelId="{DFE7BEBB-3860-4055-81C7-4865CFBB8A15}" type="pres">
      <dgm:prSet presAssocID="{550A32B0-A0CB-4747-BAB4-93712D063137}" presName="text" presStyleLbl="node1" presStyleIdx="1" presStyleCnt="2">
        <dgm:presLayoutVars>
          <dgm:bulletEnabled val="1"/>
        </dgm:presLayoutVars>
      </dgm:prSet>
      <dgm:spPr/>
      <dgm:t>
        <a:bodyPr/>
        <a:lstStyle/>
        <a:p>
          <a:endParaRPr lang="de-CH"/>
        </a:p>
      </dgm:t>
    </dgm:pt>
  </dgm:ptLst>
  <dgm:cxnLst>
    <dgm:cxn modelId="{667EAE65-32C7-4F7E-BF76-0CCDD9C504A5}" type="presOf" srcId="{550A32B0-A0CB-4747-BAB4-93712D063137}" destId="{B09B2A94-4191-4FBA-862C-CA5E200153A4}" srcOrd="0" destOrd="0" presId="urn:microsoft.com/office/officeart/2005/8/layout/vList4"/>
    <dgm:cxn modelId="{7B93FD09-2C00-4626-B504-39DE1FF7FBA8}" type="presOf" srcId="{B39409B7-FB3B-428E-B5AC-1F21AEB08BA8}" destId="{8517B053-B07B-411C-BA4C-9171801E88D6}" srcOrd="0" destOrd="0" presId="urn:microsoft.com/office/officeart/2005/8/layout/vList4"/>
    <dgm:cxn modelId="{6755FEB9-6BD2-4187-AF11-9901277107CF}" srcId="{71870576-51E6-46B2-83B9-94F638563DEF}" destId="{550A32B0-A0CB-4747-BAB4-93712D063137}" srcOrd="1" destOrd="0" parTransId="{77BDF644-3092-4DCD-82F9-5274041C59CE}" sibTransId="{2A5128A6-2268-4C6D-BF2B-23D6BDE36C60}"/>
    <dgm:cxn modelId="{4582A6CC-0099-4E3D-806F-40A6951EA38C}" srcId="{71870576-51E6-46B2-83B9-94F638563DEF}" destId="{B39409B7-FB3B-428E-B5AC-1F21AEB08BA8}" srcOrd="0" destOrd="0" parTransId="{2DD439FB-D6D2-4625-A6B2-21BAE2B211EF}" sibTransId="{105E3761-ECCE-4A90-99EB-930D5B7014BD}"/>
    <dgm:cxn modelId="{89683079-202A-42EB-86DF-C68F6F4EF8D5}" type="presOf" srcId="{71870576-51E6-46B2-83B9-94F638563DEF}" destId="{39650E02-0008-4636-8F1A-2E8971670CF9}" srcOrd="0" destOrd="0" presId="urn:microsoft.com/office/officeart/2005/8/layout/vList4"/>
    <dgm:cxn modelId="{44EB9E7D-F036-45F8-B650-0D7A74A8AE11}" type="presOf" srcId="{550A32B0-A0CB-4747-BAB4-93712D063137}" destId="{DFE7BEBB-3860-4055-81C7-4865CFBB8A15}" srcOrd="1" destOrd="0" presId="urn:microsoft.com/office/officeart/2005/8/layout/vList4"/>
    <dgm:cxn modelId="{D2481A95-BA70-4184-A4AD-26F2C13FF11F}" type="presOf" srcId="{B39409B7-FB3B-428E-B5AC-1F21AEB08BA8}" destId="{9EFED2C2-658F-4D27-8F54-352227F9DE53}" srcOrd="1" destOrd="0" presId="urn:microsoft.com/office/officeart/2005/8/layout/vList4"/>
    <dgm:cxn modelId="{42E16115-2E37-44ED-AEE7-046174211BED}" type="presParOf" srcId="{39650E02-0008-4636-8F1A-2E8971670CF9}" destId="{F9DB68F9-4346-4A51-B090-3B362DBF24A8}" srcOrd="0" destOrd="0" presId="urn:microsoft.com/office/officeart/2005/8/layout/vList4"/>
    <dgm:cxn modelId="{C2527A1E-A4E6-474C-AC1F-69A829BDDA60}" type="presParOf" srcId="{F9DB68F9-4346-4A51-B090-3B362DBF24A8}" destId="{8517B053-B07B-411C-BA4C-9171801E88D6}" srcOrd="0" destOrd="0" presId="urn:microsoft.com/office/officeart/2005/8/layout/vList4"/>
    <dgm:cxn modelId="{C01CE37A-985B-44DE-BF78-92DD10D6051C}" type="presParOf" srcId="{F9DB68F9-4346-4A51-B090-3B362DBF24A8}" destId="{F4FBE175-EE12-4F05-AF09-C2F70A276C1E}" srcOrd="1" destOrd="0" presId="urn:microsoft.com/office/officeart/2005/8/layout/vList4"/>
    <dgm:cxn modelId="{663DCA32-8017-42D3-928E-F96867EA23F5}" type="presParOf" srcId="{F9DB68F9-4346-4A51-B090-3B362DBF24A8}" destId="{9EFED2C2-658F-4D27-8F54-352227F9DE53}" srcOrd="2" destOrd="0" presId="urn:microsoft.com/office/officeart/2005/8/layout/vList4"/>
    <dgm:cxn modelId="{C26798BC-A6B6-4482-B43A-A0CB79612943}" type="presParOf" srcId="{39650E02-0008-4636-8F1A-2E8971670CF9}" destId="{0321D013-05F0-4436-8CA9-1EDAC791A5FC}" srcOrd="1" destOrd="0" presId="urn:microsoft.com/office/officeart/2005/8/layout/vList4"/>
    <dgm:cxn modelId="{7543E990-B32E-4552-BB7F-080D541769E9}" type="presParOf" srcId="{39650E02-0008-4636-8F1A-2E8971670CF9}" destId="{67421F00-B0A2-4DBB-9C28-A203D11769CD}" srcOrd="2" destOrd="0" presId="urn:microsoft.com/office/officeart/2005/8/layout/vList4"/>
    <dgm:cxn modelId="{75A166F4-5A6D-4FEC-BB46-3C26F9856F32}" type="presParOf" srcId="{67421F00-B0A2-4DBB-9C28-A203D11769CD}" destId="{B09B2A94-4191-4FBA-862C-CA5E200153A4}" srcOrd="0" destOrd="0" presId="urn:microsoft.com/office/officeart/2005/8/layout/vList4"/>
    <dgm:cxn modelId="{A8AE967B-5397-4576-9CBD-AE8320DE294F}" type="presParOf" srcId="{67421F00-B0A2-4DBB-9C28-A203D11769CD}" destId="{70434412-69AC-4CFF-AAAB-A5802EE098EE}" srcOrd="1" destOrd="0" presId="urn:microsoft.com/office/officeart/2005/8/layout/vList4"/>
    <dgm:cxn modelId="{D90C4D67-30D8-4C36-A232-0921A57617C1}" type="presParOf" srcId="{67421F00-B0A2-4DBB-9C28-A203D11769CD}" destId="{DFE7BEBB-3860-4055-81C7-4865CFBB8A15}"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952B6E-E64D-40FA-86E5-29EEA1D91B2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de-CH"/>
        </a:p>
      </dgm:t>
    </dgm:pt>
    <dgm:pt modelId="{F32A9785-33A6-4AF6-8695-CC7F5D5B0E70}">
      <dgm:prSet phldrT="[Text]"/>
      <dgm:spPr/>
      <dgm:t>
        <a:bodyPr/>
        <a:lstStyle/>
        <a:p>
          <a:r>
            <a:rPr lang="de-CH" noProof="0" dirty="0" smtClean="0"/>
            <a:t>Analyse der Berufstätigkeit</a:t>
          </a:r>
          <a:endParaRPr lang="de-CH" noProof="0" dirty="0"/>
        </a:p>
      </dgm:t>
    </dgm:pt>
    <dgm:pt modelId="{5E5D7715-8BDD-4648-98E0-166C705454CD}" type="parTrans" cxnId="{32BA48E2-E00E-42F1-ACFB-A0FE11E6142F}">
      <dgm:prSet/>
      <dgm:spPr/>
      <dgm:t>
        <a:bodyPr/>
        <a:lstStyle/>
        <a:p>
          <a:endParaRPr lang="de-CH"/>
        </a:p>
      </dgm:t>
    </dgm:pt>
    <dgm:pt modelId="{CFA6E4B1-D672-42C9-9070-0B64066FFDA8}" type="sibTrans" cxnId="{32BA48E2-E00E-42F1-ACFB-A0FE11E6142F}">
      <dgm:prSet/>
      <dgm:spPr/>
      <dgm:t>
        <a:bodyPr/>
        <a:lstStyle/>
        <a:p>
          <a:endParaRPr lang="de-CH"/>
        </a:p>
      </dgm:t>
    </dgm:pt>
    <dgm:pt modelId="{E20BD943-2A9D-44C3-9302-5EC8E642AA47}">
      <dgm:prSet phldrT="[Text]"/>
      <dgm:spPr>
        <a:solidFill>
          <a:srgbClr val="CC0000"/>
        </a:solidFill>
      </dgm:spPr>
      <dgm:t>
        <a:bodyPr/>
        <a:lstStyle/>
        <a:p>
          <a:r>
            <a:rPr lang="de-CH" noProof="0" dirty="0" smtClean="0"/>
            <a:t>Übersicht der beruflichen Handlungskompetenzen (HK)</a:t>
          </a:r>
          <a:endParaRPr lang="de-CH" noProof="0" dirty="0"/>
        </a:p>
      </dgm:t>
    </dgm:pt>
    <dgm:pt modelId="{A52E6EFC-61FC-4AD9-AE0E-FFF2943A5B0F}" type="parTrans" cxnId="{56887BE0-FB42-4979-9E50-78CCDFD14842}">
      <dgm:prSet/>
      <dgm:spPr/>
      <dgm:t>
        <a:bodyPr/>
        <a:lstStyle/>
        <a:p>
          <a:endParaRPr lang="de-CH"/>
        </a:p>
      </dgm:t>
    </dgm:pt>
    <dgm:pt modelId="{24B1E1BA-8CFA-4F4D-8C08-C67B65B9DAA5}" type="sibTrans" cxnId="{56887BE0-FB42-4979-9E50-78CCDFD14842}">
      <dgm:prSet/>
      <dgm:spPr/>
      <dgm:t>
        <a:bodyPr/>
        <a:lstStyle/>
        <a:p>
          <a:endParaRPr lang="de-CH"/>
        </a:p>
      </dgm:t>
    </dgm:pt>
    <dgm:pt modelId="{A1F6FC44-2992-48BA-BA72-0E34389CA847}">
      <dgm:prSet phldrT="[Text]"/>
      <dgm:spPr>
        <a:solidFill>
          <a:srgbClr val="C00000"/>
        </a:solidFill>
      </dgm:spPr>
      <dgm:t>
        <a:bodyPr/>
        <a:lstStyle/>
        <a:p>
          <a:r>
            <a:rPr lang="de-CH" noProof="0" dirty="0" smtClean="0"/>
            <a:t>Berufsbild</a:t>
          </a:r>
        </a:p>
      </dgm:t>
    </dgm:pt>
    <dgm:pt modelId="{45E8FDAE-D2D5-438C-84C1-12D8AD6681CC}" type="parTrans" cxnId="{2A5ECBAB-22CA-45AE-8A05-8CE410115990}">
      <dgm:prSet/>
      <dgm:spPr/>
      <dgm:t>
        <a:bodyPr/>
        <a:lstStyle/>
        <a:p>
          <a:endParaRPr lang="de-CH"/>
        </a:p>
      </dgm:t>
    </dgm:pt>
    <dgm:pt modelId="{B9F560E2-73AB-4E16-A572-442DB4E7DA54}" type="sibTrans" cxnId="{2A5ECBAB-22CA-45AE-8A05-8CE410115990}">
      <dgm:prSet/>
      <dgm:spPr/>
      <dgm:t>
        <a:bodyPr/>
        <a:lstStyle/>
        <a:p>
          <a:endParaRPr lang="de-CH"/>
        </a:p>
      </dgm:t>
    </dgm:pt>
    <dgm:pt modelId="{F391A239-A4AE-4C1A-97BD-CB2E845198F3}">
      <dgm:prSet/>
      <dgm:spPr>
        <a:solidFill>
          <a:srgbClr val="C00000"/>
        </a:solidFill>
      </dgm:spPr>
      <dgm:t>
        <a:bodyPr/>
        <a:lstStyle/>
        <a:p>
          <a:r>
            <a:rPr lang="de-CH" noProof="0" dirty="0" smtClean="0"/>
            <a:t>Anforderungsniveau (Leistungskriterien)</a:t>
          </a:r>
          <a:endParaRPr lang="de-CH" noProof="0" dirty="0"/>
        </a:p>
      </dgm:t>
    </dgm:pt>
    <dgm:pt modelId="{C227DB71-C343-4AF0-8835-A07C1ECA3D07}" type="parTrans" cxnId="{3755E89D-A0C6-4FF2-B48B-02B7CB167685}">
      <dgm:prSet/>
      <dgm:spPr/>
      <dgm:t>
        <a:bodyPr/>
        <a:lstStyle/>
        <a:p>
          <a:endParaRPr lang="de-CH"/>
        </a:p>
      </dgm:t>
    </dgm:pt>
    <dgm:pt modelId="{1BCB6982-FCB0-4963-BCE2-499575FCB335}" type="sibTrans" cxnId="{3755E89D-A0C6-4FF2-B48B-02B7CB167685}">
      <dgm:prSet/>
      <dgm:spPr/>
      <dgm:t>
        <a:bodyPr/>
        <a:lstStyle/>
        <a:p>
          <a:endParaRPr lang="de-CH"/>
        </a:p>
      </dgm:t>
    </dgm:pt>
    <dgm:pt modelId="{0A582554-0525-4ACA-9A21-CEC1F9C1EE9F}" type="pres">
      <dgm:prSet presAssocID="{75952B6E-E64D-40FA-86E5-29EEA1D91B22}" presName="Name0" presStyleCnt="0">
        <dgm:presLayoutVars>
          <dgm:chMax val="7"/>
          <dgm:chPref val="7"/>
          <dgm:dir/>
        </dgm:presLayoutVars>
      </dgm:prSet>
      <dgm:spPr/>
      <dgm:t>
        <a:bodyPr/>
        <a:lstStyle/>
        <a:p>
          <a:endParaRPr lang="de-CH"/>
        </a:p>
      </dgm:t>
    </dgm:pt>
    <dgm:pt modelId="{3DE48692-0A0A-466F-990B-3D984D201DDF}" type="pres">
      <dgm:prSet presAssocID="{75952B6E-E64D-40FA-86E5-29EEA1D91B22}" presName="Name1" presStyleCnt="0"/>
      <dgm:spPr/>
    </dgm:pt>
    <dgm:pt modelId="{B0B3AA3B-434D-4108-A5CD-FA610BA3A6BE}" type="pres">
      <dgm:prSet presAssocID="{75952B6E-E64D-40FA-86E5-29EEA1D91B22}" presName="cycle" presStyleCnt="0"/>
      <dgm:spPr/>
    </dgm:pt>
    <dgm:pt modelId="{2B67A016-8916-4077-8E15-1D186722C638}" type="pres">
      <dgm:prSet presAssocID="{75952B6E-E64D-40FA-86E5-29EEA1D91B22}" presName="srcNode" presStyleLbl="node1" presStyleIdx="0" presStyleCnt="4"/>
      <dgm:spPr/>
    </dgm:pt>
    <dgm:pt modelId="{F9EF22EF-5C16-4E82-A0E2-8D908A372115}" type="pres">
      <dgm:prSet presAssocID="{75952B6E-E64D-40FA-86E5-29EEA1D91B22}" presName="conn" presStyleLbl="parChTrans1D2" presStyleIdx="0" presStyleCnt="1"/>
      <dgm:spPr/>
      <dgm:t>
        <a:bodyPr/>
        <a:lstStyle/>
        <a:p>
          <a:endParaRPr lang="de-CH"/>
        </a:p>
      </dgm:t>
    </dgm:pt>
    <dgm:pt modelId="{D1C6AEB8-CB90-4C73-8E4B-E4A1864969AE}" type="pres">
      <dgm:prSet presAssocID="{75952B6E-E64D-40FA-86E5-29EEA1D91B22}" presName="extraNode" presStyleLbl="node1" presStyleIdx="0" presStyleCnt="4"/>
      <dgm:spPr/>
    </dgm:pt>
    <dgm:pt modelId="{41B416A7-7031-45B7-BF43-B5DF6C819B60}" type="pres">
      <dgm:prSet presAssocID="{75952B6E-E64D-40FA-86E5-29EEA1D91B22}" presName="dstNode" presStyleLbl="node1" presStyleIdx="0" presStyleCnt="4"/>
      <dgm:spPr/>
    </dgm:pt>
    <dgm:pt modelId="{96B07313-2D32-4511-B020-8F80D5B9E5CA}" type="pres">
      <dgm:prSet presAssocID="{F32A9785-33A6-4AF6-8695-CC7F5D5B0E70}" presName="text_1" presStyleLbl="node1" presStyleIdx="0" presStyleCnt="4">
        <dgm:presLayoutVars>
          <dgm:bulletEnabled val="1"/>
        </dgm:presLayoutVars>
      </dgm:prSet>
      <dgm:spPr/>
      <dgm:t>
        <a:bodyPr/>
        <a:lstStyle/>
        <a:p>
          <a:endParaRPr lang="de-CH"/>
        </a:p>
      </dgm:t>
    </dgm:pt>
    <dgm:pt modelId="{2F38602B-5958-45FE-9594-39C92ECEFCB2}" type="pres">
      <dgm:prSet presAssocID="{F32A9785-33A6-4AF6-8695-CC7F5D5B0E70}" presName="accent_1" presStyleCnt="0"/>
      <dgm:spPr/>
    </dgm:pt>
    <dgm:pt modelId="{1F50FEB8-7AF3-4991-A5F1-17D1D3FBA0DC}" type="pres">
      <dgm:prSet presAssocID="{F32A9785-33A6-4AF6-8695-CC7F5D5B0E70}" presName="accentRepeatNode" presStyleLbl="solidFgAcc1" presStyleIdx="0" presStyleCnt="4"/>
      <dgm:spPr/>
    </dgm:pt>
    <dgm:pt modelId="{5ECC0BA3-5839-4D75-A372-A46B9DD809B0}" type="pres">
      <dgm:prSet presAssocID="{E20BD943-2A9D-44C3-9302-5EC8E642AA47}" presName="text_2" presStyleLbl="node1" presStyleIdx="1" presStyleCnt="4">
        <dgm:presLayoutVars>
          <dgm:bulletEnabled val="1"/>
        </dgm:presLayoutVars>
      </dgm:prSet>
      <dgm:spPr/>
      <dgm:t>
        <a:bodyPr/>
        <a:lstStyle/>
        <a:p>
          <a:endParaRPr lang="de-CH"/>
        </a:p>
      </dgm:t>
    </dgm:pt>
    <dgm:pt modelId="{D667AB7A-9FE4-4A8F-9065-A094CD1F5D99}" type="pres">
      <dgm:prSet presAssocID="{E20BD943-2A9D-44C3-9302-5EC8E642AA47}" presName="accent_2" presStyleCnt="0"/>
      <dgm:spPr/>
    </dgm:pt>
    <dgm:pt modelId="{A4314337-5C9C-4E4B-98B4-E8E5321570C9}" type="pres">
      <dgm:prSet presAssocID="{E20BD943-2A9D-44C3-9302-5EC8E642AA47}" presName="accentRepeatNode" presStyleLbl="solidFgAcc1" presStyleIdx="1" presStyleCnt="4"/>
      <dgm:spPr/>
    </dgm:pt>
    <dgm:pt modelId="{C2900C00-8B13-4265-A9A1-733B69494D34}" type="pres">
      <dgm:prSet presAssocID="{A1F6FC44-2992-48BA-BA72-0E34389CA847}" presName="text_3" presStyleLbl="node1" presStyleIdx="2" presStyleCnt="4">
        <dgm:presLayoutVars>
          <dgm:bulletEnabled val="1"/>
        </dgm:presLayoutVars>
      </dgm:prSet>
      <dgm:spPr/>
      <dgm:t>
        <a:bodyPr/>
        <a:lstStyle/>
        <a:p>
          <a:endParaRPr lang="de-CH"/>
        </a:p>
      </dgm:t>
    </dgm:pt>
    <dgm:pt modelId="{EDAE1602-E613-4B42-952A-C33F4C7A3904}" type="pres">
      <dgm:prSet presAssocID="{A1F6FC44-2992-48BA-BA72-0E34389CA847}" presName="accent_3" presStyleCnt="0"/>
      <dgm:spPr/>
    </dgm:pt>
    <dgm:pt modelId="{842B4EC0-2698-48FC-BC19-10E7613209D9}" type="pres">
      <dgm:prSet presAssocID="{A1F6FC44-2992-48BA-BA72-0E34389CA847}" presName="accentRepeatNode" presStyleLbl="solidFgAcc1" presStyleIdx="2" presStyleCnt="4"/>
      <dgm:spPr/>
    </dgm:pt>
    <dgm:pt modelId="{95D1A00D-8A07-42BC-BB6A-8DFC420CB923}" type="pres">
      <dgm:prSet presAssocID="{F391A239-A4AE-4C1A-97BD-CB2E845198F3}" presName="text_4" presStyleLbl="node1" presStyleIdx="3" presStyleCnt="4">
        <dgm:presLayoutVars>
          <dgm:bulletEnabled val="1"/>
        </dgm:presLayoutVars>
      </dgm:prSet>
      <dgm:spPr/>
      <dgm:t>
        <a:bodyPr/>
        <a:lstStyle/>
        <a:p>
          <a:endParaRPr lang="de-CH"/>
        </a:p>
      </dgm:t>
    </dgm:pt>
    <dgm:pt modelId="{629EA44A-D56D-4C91-8923-AA06664F0169}" type="pres">
      <dgm:prSet presAssocID="{F391A239-A4AE-4C1A-97BD-CB2E845198F3}" presName="accent_4" presStyleCnt="0"/>
      <dgm:spPr/>
    </dgm:pt>
    <dgm:pt modelId="{3FDFE92F-E269-4D2C-A70D-BF8D69CBD8F1}" type="pres">
      <dgm:prSet presAssocID="{F391A239-A4AE-4C1A-97BD-CB2E845198F3}" presName="accentRepeatNode" presStyleLbl="solidFgAcc1" presStyleIdx="3" presStyleCnt="4"/>
      <dgm:spPr/>
    </dgm:pt>
  </dgm:ptLst>
  <dgm:cxnLst>
    <dgm:cxn modelId="{084EEA0A-6C35-4C9B-8825-B13F82BCCFFC}" type="presOf" srcId="{F32A9785-33A6-4AF6-8695-CC7F5D5B0E70}" destId="{96B07313-2D32-4511-B020-8F80D5B9E5CA}" srcOrd="0" destOrd="0" presId="urn:microsoft.com/office/officeart/2008/layout/VerticalCurvedList"/>
    <dgm:cxn modelId="{56887BE0-FB42-4979-9E50-78CCDFD14842}" srcId="{75952B6E-E64D-40FA-86E5-29EEA1D91B22}" destId="{E20BD943-2A9D-44C3-9302-5EC8E642AA47}" srcOrd="1" destOrd="0" parTransId="{A52E6EFC-61FC-4AD9-AE0E-FFF2943A5B0F}" sibTransId="{24B1E1BA-8CFA-4F4D-8C08-C67B65B9DAA5}"/>
    <dgm:cxn modelId="{2644D099-804C-4555-93EC-2EE65580FC26}" type="presOf" srcId="{A1F6FC44-2992-48BA-BA72-0E34389CA847}" destId="{C2900C00-8B13-4265-A9A1-733B69494D34}" srcOrd="0" destOrd="0" presId="urn:microsoft.com/office/officeart/2008/layout/VerticalCurvedList"/>
    <dgm:cxn modelId="{6EBFF2DF-3603-4C02-9B73-EDA24EBF9DD2}" type="presOf" srcId="{E20BD943-2A9D-44C3-9302-5EC8E642AA47}" destId="{5ECC0BA3-5839-4D75-A372-A46B9DD809B0}" srcOrd="0" destOrd="0" presId="urn:microsoft.com/office/officeart/2008/layout/VerticalCurvedList"/>
    <dgm:cxn modelId="{AA576F04-946A-4156-B4F8-0CA0EB513548}" type="presOf" srcId="{F391A239-A4AE-4C1A-97BD-CB2E845198F3}" destId="{95D1A00D-8A07-42BC-BB6A-8DFC420CB923}" srcOrd="0" destOrd="0" presId="urn:microsoft.com/office/officeart/2008/layout/VerticalCurvedList"/>
    <dgm:cxn modelId="{2A5ECBAB-22CA-45AE-8A05-8CE410115990}" srcId="{75952B6E-E64D-40FA-86E5-29EEA1D91B22}" destId="{A1F6FC44-2992-48BA-BA72-0E34389CA847}" srcOrd="2" destOrd="0" parTransId="{45E8FDAE-D2D5-438C-84C1-12D8AD6681CC}" sibTransId="{B9F560E2-73AB-4E16-A572-442DB4E7DA54}"/>
    <dgm:cxn modelId="{3755E89D-A0C6-4FF2-B48B-02B7CB167685}" srcId="{75952B6E-E64D-40FA-86E5-29EEA1D91B22}" destId="{F391A239-A4AE-4C1A-97BD-CB2E845198F3}" srcOrd="3" destOrd="0" parTransId="{C227DB71-C343-4AF0-8835-A07C1ECA3D07}" sibTransId="{1BCB6982-FCB0-4963-BCE2-499575FCB335}"/>
    <dgm:cxn modelId="{AF459E90-F0D1-4B19-A0EE-5ACF3DC8FCF6}" type="presOf" srcId="{75952B6E-E64D-40FA-86E5-29EEA1D91B22}" destId="{0A582554-0525-4ACA-9A21-CEC1F9C1EE9F}" srcOrd="0" destOrd="0" presId="urn:microsoft.com/office/officeart/2008/layout/VerticalCurvedList"/>
    <dgm:cxn modelId="{32BA48E2-E00E-42F1-ACFB-A0FE11E6142F}" srcId="{75952B6E-E64D-40FA-86E5-29EEA1D91B22}" destId="{F32A9785-33A6-4AF6-8695-CC7F5D5B0E70}" srcOrd="0" destOrd="0" parTransId="{5E5D7715-8BDD-4648-98E0-166C705454CD}" sibTransId="{CFA6E4B1-D672-42C9-9070-0B64066FFDA8}"/>
    <dgm:cxn modelId="{1EBE2DA8-290E-40EA-AF9C-A0AE65520BAD}" type="presOf" srcId="{CFA6E4B1-D672-42C9-9070-0B64066FFDA8}" destId="{F9EF22EF-5C16-4E82-A0E2-8D908A372115}" srcOrd="0" destOrd="0" presId="urn:microsoft.com/office/officeart/2008/layout/VerticalCurvedList"/>
    <dgm:cxn modelId="{173BA540-9353-49C0-8C6A-05FFC1CF4055}" type="presParOf" srcId="{0A582554-0525-4ACA-9A21-CEC1F9C1EE9F}" destId="{3DE48692-0A0A-466F-990B-3D984D201DDF}" srcOrd="0" destOrd="0" presId="urn:microsoft.com/office/officeart/2008/layout/VerticalCurvedList"/>
    <dgm:cxn modelId="{9AAA1F61-41C2-40E3-AAD5-DAAD6D68BE61}" type="presParOf" srcId="{3DE48692-0A0A-466F-990B-3D984D201DDF}" destId="{B0B3AA3B-434D-4108-A5CD-FA610BA3A6BE}" srcOrd="0" destOrd="0" presId="urn:microsoft.com/office/officeart/2008/layout/VerticalCurvedList"/>
    <dgm:cxn modelId="{A91FE381-867E-4913-A567-6CB2F4111C72}" type="presParOf" srcId="{B0B3AA3B-434D-4108-A5CD-FA610BA3A6BE}" destId="{2B67A016-8916-4077-8E15-1D186722C638}" srcOrd="0" destOrd="0" presId="urn:microsoft.com/office/officeart/2008/layout/VerticalCurvedList"/>
    <dgm:cxn modelId="{B7A7A8BE-D0D0-4666-80AE-9DADC9493A08}" type="presParOf" srcId="{B0B3AA3B-434D-4108-A5CD-FA610BA3A6BE}" destId="{F9EF22EF-5C16-4E82-A0E2-8D908A372115}" srcOrd="1" destOrd="0" presId="urn:microsoft.com/office/officeart/2008/layout/VerticalCurvedList"/>
    <dgm:cxn modelId="{BAD59E1C-F8EE-46A7-BD82-5F110665F5BC}" type="presParOf" srcId="{B0B3AA3B-434D-4108-A5CD-FA610BA3A6BE}" destId="{D1C6AEB8-CB90-4C73-8E4B-E4A1864969AE}" srcOrd="2" destOrd="0" presId="urn:microsoft.com/office/officeart/2008/layout/VerticalCurvedList"/>
    <dgm:cxn modelId="{08F9EF2D-ED68-43F8-99E8-D6FA629896CA}" type="presParOf" srcId="{B0B3AA3B-434D-4108-A5CD-FA610BA3A6BE}" destId="{41B416A7-7031-45B7-BF43-B5DF6C819B60}" srcOrd="3" destOrd="0" presId="urn:microsoft.com/office/officeart/2008/layout/VerticalCurvedList"/>
    <dgm:cxn modelId="{EDF5B713-6A9B-4D8E-ADD1-1A7004D17EA6}" type="presParOf" srcId="{3DE48692-0A0A-466F-990B-3D984D201DDF}" destId="{96B07313-2D32-4511-B020-8F80D5B9E5CA}" srcOrd="1" destOrd="0" presId="urn:microsoft.com/office/officeart/2008/layout/VerticalCurvedList"/>
    <dgm:cxn modelId="{2340FCD9-2223-4D9D-A457-08E1AC1F9D43}" type="presParOf" srcId="{3DE48692-0A0A-466F-990B-3D984D201DDF}" destId="{2F38602B-5958-45FE-9594-39C92ECEFCB2}" srcOrd="2" destOrd="0" presId="urn:microsoft.com/office/officeart/2008/layout/VerticalCurvedList"/>
    <dgm:cxn modelId="{2BE0A5B8-BBCD-48E8-B722-656628E6B2EE}" type="presParOf" srcId="{2F38602B-5958-45FE-9594-39C92ECEFCB2}" destId="{1F50FEB8-7AF3-4991-A5F1-17D1D3FBA0DC}" srcOrd="0" destOrd="0" presId="urn:microsoft.com/office/officeart/2008/layout/VerticalCurvedList"/>
    <dgm:cxn modelId="{13F2DAE1-AF98-4829-AC12-8308ED0E3CA2}" type="presParOf" srcId="{3DE48692-0A0A-466F-990B-3D984D201DDF}" destId="{5ECC0BA3-5839-4D75-A372-A46B9DD809B0}" srcOrd="3" destOrd="0" presId="urn:microsoft.com/office/officeart/2008/layout/VerticalCurvedList"/>
    <dgm:cxn modelId="{8AEF8148-A4DE-4C5B-97D3-EBC29410DD05}" type="presParOf" srcId="{3DE48692-0A0A-466F-990B-3D984D201DDF}" destId="{D667AB7A-9FE4-4A8F-9065-A094CD1F5D99}" srcOrd="4" destOrd="0" presId="urn:microsoft.com/office/officeart/2008/layout/VerticalCurvedList"/>
    <dgm:cxn modelId="{070AC1D9-218B-4A70-A4A8-629F094F184D}" type="presParOf" srcId="{D667AB7A-9FE4-4A8F-9065-A094CD1F5D99}" destId="{A4314337-5C9C-4E4B-98B4-E8E5321570C9}" srcOrd="0" destOrd="0" presId="urn:microsoft.com/office/officeart/2008/layout/VerticalCurvedList"/>
    <dgm:cxn modelId="{F30AEE92-F6A0-4B8A-AB14-68E844483838}" type="presParOf" srcId="{3DE48692-0A0A-466F-990B-3D984D201DDF}" destId="{C2900C00-8B13-4265-A9A1-733B69494D34}" srcOrd="5" destOrd="0" presId="urn:microsoft.com/office/officeart/2008/layout/VerticalCurvedList"/>
    <dgm:cxn modelId="{E6E81334-24A7-4990-A6FD-E7470688BA23}" type="presParOf" srcId="{3DE48692-0A0A-466F-990B-3D984D201DDF}" destId="{EDAE1602-E613-4B42-952A-C33F4C7A3904}" srcOrd="6" destOrd="0" presId="urn:microsoft.com/office/officeart/2008/layout/VerticalCurvedList"/>
    <dgm:cxn modelId="{AE946813-5E9B-48D8-BED7-57F2AD3AF36C}" type="presParOf" srcId="{EDAE1602-E613-4B42-952A-C33F4C7A3904}" destId="{842B4EC0-2698-48FC-BC19-10E7613209D9}" srcOrd="0" destOrd="0" presId="urn:microsoft.com/office/officeart/2008/layout/VerticalCurvedList"/>
    <dgm:cxn modelId="{65BCE01F-F3C9-4AE9-A30D-C133A38C8E2A}" type="presParOf" srcId="{3DE48692-0A0A-466F-990B-3D984D201DDF}" destId="{95D1A00D-8A07-42BC-BB6A-8DFC420CB923}" srcOrd="7" destOrd="0" presId="urn:microsoft.com/office/officeart/2008/layout/VerticalCurvedList"/>
    <dgm:cxn modelId="{C957FAEE-882E-4424-8456-9F7FBBF709AB}" type="presParOf" srcId="{3DE48692-0A0A-466F-990B-3D984D201DDF}" destId="{629EA44A-D56D-4C91-8923-AA06664F0169}" srcOrd="8" destOrd="0" presId="urn:microsoft.com/office/officeart/2008/layout/VerticalCurvedList"/>
    <dgm:cxn modelId="{FA6D14C6-B204-4D8C-9561-25029E1AF7BB}" type="presParOf" srcId="{629EA44A-D56D-4C91-8923-AA06664F0169}" destId="{3FDFE92F-E269-4D2C-A70D-BF8D69CBD8F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7B053-B07B-411C-BA4C-9171801E88D6}">
      <dsp:nvSpPr>
        <dsp:cNvPr id="0" name=""/>
        <dsp:cNvSpPr/>
      </dsp:nvSpPr>
      <dsp:spPr>
        <a:xfrm>
          <a:off x="0" y="0"/>
          <a:ext cx="7215187" cy="23239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de-CH" sz="3900" kern="1200" noProof="0" dirty="0" smtClean="0"/>
            <a:t>Revision der PO</a:t>
          </a:r>
          <a:endParaRPr lang="de-CH" sz="3900" kern="1200" noProof="0" dirty="0"/>
        </a:p>
      </dsp:txBody>
      <dsp:txXfrm>
        <a:off x="1675436" y="0"/>
        <a:ext cx="5539750" cy="2323986"/>
      </dsp:txXfrm>
    </dsp:sp>
    <dsp:sp modelId="{F4FBE175-EE12-4F05-AF09-C2F70A276C1E}">
      <dsp:nvSpPr>
        <dsp:cNvPr id="0" name=""/>
        <dsp:cNvSpPr/>
      </dsp:nvSpPr>
      <dsp:spPr>
        <a:xfrm>
          <a:off x="232398" y="232398"/>
          <a:ext cx="1443037" cy="185918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9B2A94-4191-4FBA-862C-CA5E200153A4}">
      <dsp:nvSpPr>
        <dsp:cNvPr id="0" name=""/>
        <dsp:cNvSpPr/>
      </dsp:nvSpPr>
      <dsp:spPr>
        <a:xfrm>
          <a:off x="0" y="2556384"/>
          <a:ext cx="7215187" cy="23239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de-CH" sz="3900" kern="1200" noProof="0" dirty="0" smtClean="0"/>
            <a:t>Übersicht der beruflichen Handlungskompetenzen</a:t>
          </a:r>
          <a:endParaRPr lang="de-CH" sz="3900" kern="1200" noProof="0" dirty="0"/>
        </a:p>
      </dsp:txBody>
      <dsp:txXfrm>
        <a:off x="1675436" y="2556384"/>
        <a:ext cx="5539750" cy="2323986"/>
      </dsp:txXfrm>
    </dsp:sp>
    <dsp:sp modelId="{70434412-69AC-4CFF-AAAB-A5802EE098EE}">
      <dsp:nvSpPr>
        <dsp:cNvPr id="0" name=""/>
        <dsp:cNvSpPr/>
      </dsp:nvSpPr>
      <dsp:spPr>
        <a:xfrm>
          <a:off x="232398" y="2788783"/>
          <a:ext cx="1443037" cy="1859189"/>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53000" r="-5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F22EF-5C16-4E82-A0E2-8D908A372115}">
      <dsp:nvSpPr>
        <dsp:cNvPr id="0" name=""/>
        <dsp:cNvSpPr/>
      </dsp:nvSpPr>
      <dsp:spPr>
        <a:xfrm>
          <a:off x="-5519311" y="-845028"/>
          <a:ext cx="6571620" cy="6571620"/>
        </a:xfrm>
        <a:prstGeom prst="blockArc">
          <a:avLst>
            <a:gd name="adj1" fmla="val 18900000"/>
            <a:gd name="adj2" fmla="val 2700000"/>
            <a:gd name="adj3" fmla="val 32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B07313-2D32-4511-B020-8F80D5B9E5CA}">
      <dsp:nvSpPr>
        <dsp:cNvPr id="0" name=""/>
        <dsp:cNvSpPr/>
      </dsp:nvSpPr>
      <dsp:spPr>
        <a:xfrm>
          <a:off x="550883" y="375294"/>
          <a:ext cx="6596204" cy="7509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090" tIns="55880" rIns="55880" bIns="55880" numCol="1" spcCol="1270" anchor="ctr" anchorCtr="0">
          <a:noAutofit/>
        </a:bodyPr>
        <a:lstStyle/>
        <a:p>
          <a:pPr lvl="0" algn="l" defTabSz="977900">
            <a:lnSpc>
              <a:spcPct val="90000"/>
            </a:lnSpc>
            <a:spcBef>
              <a:spcPct val="0"/>
            </a:spcBef>
            <a:spcAft>
              <a:spcPct val="35000"/>
            </a:spcAft>
          </a:pPr>
          <a:r>
            <a:rPr lang="de-CH" sz="2200" kern="1200" noProof="0" dirty="0" smtClean="0"/>
            <a:t>Analyse der Berufstätigkeit</a:t>
          </a:r>
          <a:endParaRPr lang="de-CH" sz="2200" kern="1200" noProof="0" dirty="0"/>
        </a:p>
      </dsp:txBody>
      <dsp:txXfrm>
        <a:off x="550883" y="375294"/>
        <a:ext cx="6596204" cy="750979"/>
      </dsp:txXfrm>
    </dsp:sp>
    <dsp:sp modelId="{1F50FEB8-7AF3-4991-A5F1-17D1D3FBA0DC}">
      <dsp:nvSpPr>
        <dsp:cNvPr id="0" name=""/>
        <dsp:cNvSpPr/>
      </dsp:nvSpPr>
      <dsp:spPr>
        <a:xfrm>
          <a:off x="81520" y="281422"/>
          <a:ext cx="938724" cy="9387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CC0BA3-5839-4D75-A372-A46B9DD809B0}">
      <dsp:nvSpPr>
        <dsp:cNvPr id="0" name=""/>
        <dsp:cNvSpPr/>
      </dsp:nvSpPr>
      <dsp:spPr>
        <a:xfrm>
          <a:off x="981436" y="1501959"/>
          <a:ext cx="6165650" cy="750979"/>
        </a:xfrm>
        <a:prstGeom prst="rect">
          <a:avLst/>
        </a:prstGeom>
        <a:solidFill>
          <a:srgbClr val="CC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090" tIns="55880" rIns="55880" bIns="55880" numCol="1" spcCol="1270" anchor="ctr" anchorCtr="0">
          <a:noAutofit/>
        </a:bodyPr>
        <a:lstStyle/>
        <a:p>
          <a:pPr lvl="0" algn="l" defTabSz="977900">
            <a:lnSpc>
              <a:spcPct val="90000"/>
            </a:lnSpc>
            <a:spcBef>
              <a:spcPct val="0"/>
            </a:spcBef>
            <a:spcAft>
              <a:spcPct val="35000"/>
            </a:spcAft>
          </a:pPr>
          <a:r>
            <a:rPr lang="de-CH" sz="2200" kern="1200" noProof="0" dirty="0" smtClean="0"/>
            <a:t>Übersicht der beruflichen Handlungskompetenzen (HK)</a:t>
          </a:r>
          <a:endParaRPr lang="de-CH" sz="2200" kern="1200" noProof="0" dirty="0"/>
        </a:p>
      </dsp:txBody>
      <dsp:txXfrm>
        <a:off x="981436" y="1501959"/>
        <a:ext cx="6165650" cy="750979"/>
      </dsp:txXfrm>
    </dsp:sp>
    <dsp:sp modelId="{A4314337-5C9C-4E4B-98B4-E8E5321570C9}">
      <dsp:nvSpPr>
        <dsp:cNvPr id="0" name=""/>
        <dsp:cNvSpPr/>
      </dsp:nvSpPr>
      <dsp:spPr>
        <a:xfrm>
          <a:off x="512074" y="1408086"/>
          <a:ext cx="938724" cy="9387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900C00-8B13-4265-A9A1-733B69494D34}">
      <dsp:nvSpPr>
        <dsp:cNvPr id="0" name=""/>
        <dsp:cNvSpPr/>
      </dsp:nvSpPr>
      <dsp:spPr>
        <a:xfrm>
          <a:off x="981436" y="2628624"/>
          <a:ext cx="6165650" cy="750979"/>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090" tIns="55880" rIns="55880" bIns="55880" numCol="1" spcCol="1270" anchor="ctr" anchorCtr="0">
          <a:noAutofit/>
        </a:bodyPr>
        <a:lstStyle/>
        <a:p>
          <a:pPr lvl="0" algn="l" defTabSz="977900">
            <a:lnSpc>
              <a:spcPct val="90000"/>
            </a:lnSpc>
            <a:spcBef>
              <a:spcPct val="0"/>
            </a:spcBef>
            <a:spcAft>
              <a:spcPct val="35000"/>
            </a:spcAft>
          </a:pPr>
          <a:r>
            <a:rPr lang="de-CH" sz="2200" kern="1200" noProof="0" dirty="0" smtClean="0"/>
            <a:t>Berufsbild</a:t>
          </a:r>
        </a:p>
      </dsp:txBody>
      <dsp:txXfrm>
        <a:off x="981436" y="2628624"/>
        <a:ext cx="6165650" cy="750979"/>
      </dsp:txXfrm>
    </dsp:sp>
    <dsp:sp modelId="{842B4EC0-2698-48FC-BC19-10E7613209D9}">
      <dsp:nvSpPr>
        <dsp:cNvPr id="0" name=""/>
        <dsp:cNvSpPr/>
      </dsp:nvSpPr>
      <dsp:spPr>
        <a:xfrm>
          <a:off x="512074" y="2534751"/>
          <a:ext cx="938724" cy="9387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D1A00D-8A07-42BC-BB6A-8DFC420CB923}">
      <dsp:nvSpPr>
        <dsp:cNvPr id="0" name=""/>
        <dsp:cNvSpPr/>
      </dsp:nvSpPr>
      <dsp:spPr>
        <a:xfrm>
          <a:off x="550883" y="3755288"/>
          <a:ext cx="6596204" cy="750979"/>
        </a:xfrm>
        <a:prstGeom prst="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090" tIns="55880" rIns="55880" bIns="55880" numCol="1" spcCol="1270" anchor="ctr" anchorCtr="0">
          <a:noAutofit/>
        </a:bodyPr>
        <a:lstStyle/>
        <a:p>
          <a:pPr lvl="0" algn="l" defTabSz="977900">
            <a:lnSpc>
              <a:spcPct val="90000"/>
            </a:lnSpc>
            <a:spcBef>
              <a:spcPct val="0"/>
            </a:spcBef>
            <a:spcAft>
              <a:spcPct val="35000"/>
            </a:spcAft>
          </a:pPr>
          <a:r>
            <a:rPr lang="de-CH" sz="2200" kern="1200" noProof="0" dirty="0" smtClean="0"/>
            <a:t>Anforderungsniveau (Leistungskriterien)</a:t>
          </a:r>
          <a:endParaRPr lang="de-CH" sz="2200" kern="1200" noProof="0" dirty="0"/>
        </a:p>
      </dsp:txBody>
      <dsp:txXfrm>
        <a:off x="550883" y="3755288"/>
        <a:ext cx="6596204" cy="750979"/>
      </dsp:txXfrm>
    </dsp:sp>
    <dsp:sp modelId="{3FDFE92F-E269-4D2C-A70D-BF8D69CBD8F1}">
      <dsp:nvSpPr>
        <dsp:cNvPr id="0" name=""/>
        <dsp:cNvSpPr/>
      </dsp:nvSpPr>
      <dsp:spPr>
        <a:xfrm>
          <a:off x="81520" y="3661416"/>
          <a:ext cx="938724" cy="9387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6400" cy="496809"/>
          </a:xfrm>
          <a:prstGeom prst="rect">
            <a:avLst/>
          </a:prstGeom>
        </p:spPr>
        <p:txBody>
          <a:bodyPr vert="horz" lIns="91586" tIns="45793" rIns="91586" bIns="45793" rtlCol="0"/>
          <a:lstStyle>
            <a:lvl1pPr algn="l">
              <a:defRPr sz="1200"/>
            </a:lvl1pPr>
          </a:lstStyle>
          <a:p>
            <a:endParaRPr lang="fr-CH" dirty="0"/>
          </a:p>
        </p:txBody>
      </p:sp>
      <p:sp>
        <p:nvSpPr>
          <p:cNvPr id="3" name="Espace réservé de la date 2"/>
          <p:cNvSpPr>
            <a:spLocks noGrp="1"/>
          </p:cNvSpPr>
          <p:nvPr>
            <p:ph type="dt" sz="quarter" idx="1"/>
          </p:nvPr>
        </p:nvSpPr>
        <p:spPr>
          <a:xfrm>
            <a:off x="3849688" y="0"/>
            <a:ext cx="2946400" cy="496809"/>
          </a:xfrm>
          <a:prstGeom prst="rect">
            <a:avLst/>
          </a:prstGeom>
        </p:spPr>
        <p:txBody>
          <a:bodyPr vert="horz" lIns="91586" tIns="45793" rIns="91586" bIns="45793" rtlCol="0"/>
          <a:lstStyle>
            <a:lvl1pPr algn="r">
              <a:defRPr sz="1200"/>
            </a:lvl1pPr>
          </a:lstStyle>
          <a:p>
            <a:fld id="{ABD3BF4E-54E3-484D-BA6C-A2B7E5D2AFC1}" type="datetimeFigureOut">
              <a:rPr lang="fr-CH" smtClean="0"/>
              <a:t>21.04.2015</a:t>
            </a:fld>
            <a:endParaRPr lang="fr-CH" dirty="0"/>
          </a:p>
        </p:txBody>
      </p:sp>
      <p:sp>
        <p:nvSpPr>
          <p:cNvPr id="4" name="Espace réservé du pied de page 3"/>
          <p:cNvSpPr>
            <a:spLocks noGrp="1"/>
          </p:cNvSpPr>
          <p:nvPr>
            <p:ph type="ftr" sz="quarter" idx="2"/>
          </p:nvPr>
        </p:nvSpPr>
        <p:spPr>
          <a:xfrm>
            <a:off x="2" y="9428244"/>
            <a:ext cx="2946400" cy="496809"/>
          </a:xfrm>
          <a:prstGeom prst="rect">
            <a:avLst/>
          </a:prstGeom>
        </p:spPr>
        <p:txBody>
          <a:bodyPr vert="horz" lIns="91586" tIns="45793" rIns="91586" bIns="45793" rtlCol="0" anchor="b"/>
          <a:lstStyle>
            <a:lvl1pPr algn="l">
              <a:defRPr sz="1200"/>
            </a:lvl1pPr>
          </a:lstStyle>
          <a:p>
            <a:endParaRPr lang="fr-CH" dirty="0"/>
          </a:p>
        </p:txBody>
      </p:sp>
      <p:sp>
        <p:nvSpPr>
          <p:cNvPr id="5" name="Espace réservé du numéro de diapositive 4"/>
          <p:cNvSpPr>
            <a:spLocks noGrp="1"/>
          </p:cNvSpPr>
          <p:nvPr>
            <p:ph type="sldNum" sz="quarter" idx="3"/>
          </p:nvPr>
        </p:nvSpPr>
        <p:spPr>
          <a:xfrm>
            <a:off x="3849688" y="9428244"/>
            <a:ext cx="2946400" cy="496809"/>
          </a:xfrm>
          <a:prstGeom prst="rect">
            <a:avLst/>
          </a:prstGeom>
        </p:spPr>
        <p:txBody>
          <a:bodyPr vert="horz" lIns="91586" tIns="45793" rIns="91586" bIns="45793" rtlCol="0" anchor="b"/>
          <a:lstStyle>
            <a:lvl1pPr algn="r">
              <a:defRPr sz="1200"/>
            </a:lvl1pPr>
          </a:lstStyle>
          <a:p>
            <a:fld id="{2191B51A-5C52-44F2-855B-75725CCAB28C}" type="slidenum">
              <a:rPr lang="fr-CH" smtClean="0"/>
              <a:t>‹Nr.›</a:t>
            </a:fld>
            <a:endParaRPr lang="fr-CH" dirty="0"/>
          </a:p>
        </p:txBody>
      </p:sp>
    </p:spTree>
    <p:extLst>
      <p:ext uri="{BB962C8B-B14F-4D97-AF65-F5344CB8AC3E}">
        <p14:creationId xmlns:p14="http://schemas.microsoft.com/office/powerpoint/2010/main" val="86515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332"/>
          </a:xfrm>
          <a:prstGeom prst="rect">
            <a:avLst/>
          </a:prstGeom>
        </p:spPr>
        <p:txBody>
          <a:bodyPr vert="horz" lIns="92411" tIns="46205" rIns="92411" bIns="46205" rtlCol="0"/>
          <a:lstStyle>
            <a:lvl1pPr algn="l">
              <a:defRPr sz="1200"/>
            </a:lvl1pPr>
          </a:lstStyle>
          <a:p>
            <a:pPr>
              <a:defRPr/>
            </a:pPr>
            <a:endParaRPr lang="de-CH" dirty="0"/>
          </a:p>
        </p:txBody>
      </p:sp>
      <p:sp>
        <p:nvSpPr>
          <p:cNvPr id="3" name="Datumsplatzhalter 2"/>
          <p:cNvSpPr>
            <a:spLocks noGrp="1"/>
          </p:cNvSpPr>
          <p:nvPr>
            <p:ph type="dt" idx="1"/>
          </p:nvPr>
        </p:nvSpPr>
        <p:spPr>
          <a:xfrm>
            <a:off x="3850443" y="0"/>
            <a:ext cx="2945659" cy="496332"/>
          </a:xfrm>
          <a:prstGeom prst="rect">
            <a:avLst/>
          </a:prstGeom>
        </p:spPr>
        <p:txBody>
          <a:bodyPr vert="horz" lIns="92411" tIns="46205" rIns="92411" bIns="46205" rtlCol="0"/>
          <a:lstStyle>
            <a:lvl1pPr algn="r">
              <a:defRPr sz="1200"/>
            </a:lvl1pPr>
          </a:lstStyle>
          <a:p>
            <a:pPr>
              <a:defRPr/>
            </a:pPr>
            <a:fld id="{3DD63A5C-B2D5-40F2-B7FD-C3744FA87155}" type="datetimeFigureOut">
              <a:rPr lang="de-DE"/>
              <a:pPr>
                <a:defRPr/>
              </a:pPr>
              <a:t>21.04.2015</a:t>
            </a:fld>
            <a:endParaRPr lang="de-CH" dirty="0"/>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2411" tIns="46205" rIns="92411" bIns="46205" rtlCol="0" anchor="ctr"/>
          <a:lstStyle/>
          <a:p>
            <a:pPr lvl="0"/>
            <a:endParaRPr lang="de-CH" noProof="0" dirty="0" smtClean="0"/>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2411" tIns="46205" rIns="92411" bIns="46205"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CH" noProof="0" smtClean="0"/>
          </a:p>
        </p:txBody>
      </p:sp>
      <p:sp>
        <p:nvSpPr>
          <p:cNvPr id="6" name="Fußzeilenplatzhalter 5"/>
          <p:cNvSpPr>
            <a:spLocks noGrp="1"/>
          </p:cNvSpPr>
          <p:nvPr>
            <p:ph type="ftr" sz="quarter" idx="4"/>
          </p:nvPr>
        </p:nvSpPr>
        <p:spPr>
          <a:xfrm>
            <a:off x="1" y="9428583"/>
            <a:ext cx="2945659" cy="496332"/>
          </a:xfrm>
          <a:prstGeom prst="rect">
            <a:avLst/>
          </a:prstGeom>
        </p:spPr>
        <p:txBody>
          <a:bodyPr vert="horz" lIns="92411" tIns="46205" rIns="92411" bIns="46205" rtlCol="0" anchor="b"/>
          <a:lstStyle>
            <a:lvl1pPr algn="l">
              <a:defRPr sz="1200"/>
            </a:lvl1pPr>
          </a:lstStyle>
          <a:p>
            <a:pPr>
              <a:defRPr/>
            </a:pPr>
            <a:endParaRPr lang="de-CH"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2411" tIns="46205" rIns="92411" bIns="46205" rtlCol="0" anchor="b"/>
          <a:lstStyle>
            <a:lvl1pPr algn="r">
              <a:defRPr sz="1200"/>
            </a:lvl1pPr>
          </a:lstStyle>
          <a:p>
            <a:pPr>
              <a:defRPr/>
            </a:pPr>
            <a:fld id="{E13E2C55-1F96-45E6-8A44-1D33EBAF336E}" type="slidenum">
              <a:rPr lang="de-CH"/>
              <a:pPr>
                <a:defRPr/>
              </a:pPr>
              <a:t>‹Nr.›</a:t>
            </a:fld>
            <a:endParaRPr lang="de-CH" dirty="0"/>
          </a:p>
        </p:txBody>
      </p:sp>
    </p:spTree>
    <p:extLst>
      <p:ext uri="{BB962C8B-B14F-4D97-AF65-F5344CB8AC3E}">
        <p14:creationId xmlns:p14="http://schemas.microsoft.com/office/powerpoint/2010/main" val="2434987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sz="1000" dirty="0"/>
          </a:p>
        </p:txBody>
      </p:sp>
      <p:sp>
        <p:nvSpPr>
          <p:cNvPr id="4" name="Foliennummernplatzhalter 3"/>
          <p:cNvSpPr>
            <a:spLocks noGrp="1"/>
          </p:cNvSpPr>
          <p:nvPr>
            <p:ph type="sldNum" sz="quarter" idx="10"/>
          </p:nvPr>
        </p:nvSpPr>
        <p:spPr/>
        <p:txBody>
          <a:bodyPr/>
          <a:lstStyle/>
          <a:p>
            <a:pPr>
              <a:defRPr/>
            </a:pPr>
            <a:fld id="{E13E2C55-1F96-45E6-8A44-1D33EBAF336E}" type="slidenum">
              <a:rPr lang="de-CH" smtClean="0">
                <a:solidFill>
                  <a:prstClr val="black"/>
                </a:solidFill>
              </a:rPr>
              <a:pPr>
                <a:defRPr/>
              </a:pPr>
              <a:t>1</a:t>
            </a:fld>
            <a:endParaRPr lang="de-CH">
              <a:solidFill>
                <a:prstClr val="black"/>
              </a:solidFill>
            </a:endParaRPr>
          </a:p>
        </p:txBody>
      </p:sp>
    </p:spTree>
    <p:extLst>
      <p:ext uri="{BB962C8B-B14F-4D97-AF65-F5344CB8AC3E}">
        <p14:creationId xmlns:p14="http://schemas.microsoft.com/office/powerpoint/2010/main" val="86557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fr-CH" dirty="0" smtClean="0"/>
              <a:t>Expliquer les différences entre révision d’un règlement et rédaction des compétences à l’aide du raster.</a:t>
            </a:r>
            <a:endParaRPr lang="de-CH" dirty="0"/>
          </a:p>
        </p:txBody>
      </p:sp>
      <p:sp>
        <p:nvSpPr>
          <p:cNvPr id="4" name="Foliennummernplatzhalter 3"/>
          <p:cNvSpPr>
            <a:spLocks noGrp="1"/>
          </p:cNvSpPr>
          <p:nvPr>
            <p:ph type="sldNum" sz="quarter" idx="10"/>
          </p:nvPr>
        </p:nvSpPr>
        <p:spPr/>
        <p:txBody>
          <a:bodyPr/>
          <a:lstStyle/>
          <a:p>
            <a:pPr>
              <a:defRPr/>
            </a:pPr>
            <a:fld id="{E13E2C55-1F96-45E6-8A44-1D33EBAF336E}" type="slidenum">
              <a:rPr lang="de-CH" smtClean="0"/>
              <a:pPr>
                <a:defRPr/>
              </a:pPr>
              <a:t>2</a:t>
            </a:fld>
            <a:endParaRPr lang="de-CH" dirty="0"/>
          </a:p>
        </p:txBody>
      </p:sp>
    </p:spTree>
    <p:extLst>
      <p:ext uri="{BB962C8B-B14F-4D97-AF65-F5344CB8AC3E}">
        <p14:creationId xmlns:p14="http://schemas.microsoft.com/office/powerpoint/2010/main" val="3969052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pPr>
              <a:defRPr/>
            </a:pPr>
            <a:fld id="{E13E2C55-1F96-45E6-8A44-1D33EBAF336E}" type="slidenum">
              <a:rPr lang="de-CH" smtClean="0"/>
              <a:pPr>
                <a:defRPr/>
              </a:pPr>
              <a:t>4</a:t>
            </a:fld>
            <a:endParaRPr lang="de-CH" dirty="0"/>
          </a:p>
        </p:txBody>
      </p:sp>
    </p:spTree>
    <p:extLst>
      <p:ext uri="{BB962C8B-B14F-4D97-AF65-F5344CB8AC3E}">
        <p14:creationId xmlns:p14="http://schemas.microsoft.com/office/powerpoint/2010/main" val="401668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CH" dirty="0"/>
          </a:p>
        </p:txBody>
      </p:sp>
      <p:sp>
        <p:nvSpPr>
          <p:cNvPr id="4" name="Foliennummernplatzhalter 3"/>
          <p:cNvSpPr>
            <a:spLocks noGrp="1"/>
          </p:cNvSpPr>
          <p:nvPr>
            <p:ph type="sldNum" sz="quarter" idx="10"/>
          </p:nvPr>
        </p:nvSpPr>
        <p:spPr/>
        <p:txBody>
          <a:bodyPr/>
          <a:lstStyle/>
          <a:p>
            <a:pPr>
              <a:defRPr/>
            </a:pPr>
            <a:fld id="{E13E2C55-1F96-45E6-8A44-1D33EBAF336E}" type="slidenum">
              <a:rPr lang="de-CH" smtClean="0"/>
              <a:pPr>
                <a:defRPr/>
              </a:pPr>
              <a:t>5</a:t>
            </a:fld>
            <a:endParaRPr lang="de-CH"/>
          </a:p>
        </p:txBody>
      </p:sp>
    </p:spTree>
    <p:extLst>
      <p:ext uri="{BB962C8B-B14F-4D97-AF65-F5344CB8AC3E}">
        <p14:creationId xmlns:p14="http://schemas.microsoft.com/office/powerpoint/2010/main" val="732005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H" dirty="0" smtClean="0"/>
              <a:t>Mettre</a:t>
            </a:r>
            <a:r>
              <a:rPr lang="fr-CH" baseline="0" dirty="0" smtClean="0"/>
              <a:t> en évidence les points positifs du résultat de l’analyse du domaine professionnel. En particulier: description structurée, avec des verbes d’action, orientation client.</a:t>
            </a:r>
          </a:p>
        </p:txBody>
      </p:sp>
      <p:sp>
        <p:nvSpPr>
          <p:cNvPr id="4" name="Foliennummernplatzhalter 3"/>
          <p:cNvSpPr>
            <a:spLocks noGrp="1"/>
          </p:cNvSpPr>
          <p:nvPr>
            <p:ph type="sldNum" sz="quarter" idx="10"/>
          </p:nvPr>
        </p:nvSpPr>
        <p:spPr/>
        <p:txBody>
          <a:bodyPr/>
          <a:lstStyle/>
          <a:p>
            <a:pPr>
              <a:defRPr/>
            </a:pPr>
            <a:fld id="{E13E2C55-1F96-45E6-8A44-1D33EBAF336E}" type="slidenum">
              <a:rPr lang="de-CH" smtClean="0"/>
              <a:pPr>
                <a:defRPr/>
              </a:pPr>
              <a:t>6</a:t>
            </a:fld>
            <a:endParaRPr lang="de-CH" dirty="0"/>
          </a:p>
        </p:txBody>
      </p:sp>
    </p:spTree>
    <p:extLst>
      <p:ext uri="{BB962C8B-B14F-4D97-AF65-F5344CB8AC3E}">
        <p14:creationId xmlns:p14="http://schemas.microsoft.com/office/powerpoint/2010/main" val="2245230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85000" lnSpcReduction="20000"/>
          </a:bodyPr>
          <a:lstStyle/>
          <a:p>
            <a:r>
              <a:rPr lang="de-CH" sz="1200" b="1" kern="1200" dirty="0" smtClean="0">
                <a:solidFill>
                  <a:schemeClr val="tx1"/>
                </a:solidFill>
                <a:effectLst/>
                <a:latin typeface="+mn-lt"/>
                <a:ea typeface="+mn-ea"/>
                <a:cs typeface="+mn-cs"/>
              </a:rPr>
              <a:t>Kompetenzbereiche</a:t>
            </a:r>
            <a:endParaRPr lang="de-CH" sz="1200" kern="1200" dirty="0" smtClean="0">
              <a:solidFill>
                <a:schemeClr val="tx1"/>
              </a:solidFill>
              <a:effectLst/>
              <a:latin typeface="+mn-lt"/>
              <a:ea typeface="+mn-ea"/>
              <a:cs typeface="+mn-cs"/>
            </a:endParaRPr>
          </a:p>
          <a:p>
            <a:r>
              <a:rPr lang="de-CH" sz="1200" kern="1200" dirty="0" smtClean="0">
                <a:solidFill>
                  <a:schemeClr val="tx1"/>
                </a:solidFill>
                <a:effectLst/>
                <a:latin typeface="+mn-lt"/>
                <a:ea typeface="+mn-ea"/>
                <a:cs typeface="+mn-cs"/>
              </a:rPr>
              <a:t>Die folgenden Kompetenzbereiche umfassen den Beruf des Klärwerkfachmanns / der Klärwerkfachfrau mit </a:t>
            </a:r>
            <a:r>
              <a:rPr lang="de-CH" sz="1200" kern="1200" dirty="0" err="1" smtClean="0">
                <a:solidFill>
                  <a:schemeClr val="tx1"/>
                </a:solidFill>
                <a:effectLst/>
                <a:latin typeface="+mn-lt"/>
                <a:ea typeface="+mn-ea"/>
                <a:cs typeface="+mn-cs"/>
              </a:rPr>
              <a:t>eidg</a:t>
            </a:r>
            <a:r>
              <a:rPr lang="de-CH" sz="1200" kern="1200" dirty="0" smtClean="0">
                <a:solidFill>
                  <a:schemeClr val="tx1"/>
                </a:solidFill>
                <a:effectLst/>
                <a:latin typeface="+mn-lt"/>
                <a:ea typeface="+mn-ea"/>
                <a:cs typeface="+mn-cs"/>
              </a:rPr>
              <a:t>. Fachausweis: </a:t>
            </a:r>
          </a:p>
          <a:p>
            <a:r>
              <a:rPr lang="de-CH" sz="1200" kern="1200" dirty="0" smtClean="0">
                <a:solidFill>
                  <a:schemeClr val="tx1"/>
                </a:solidFill>
                <a:effectLst/>
                <a:latin typeface="+mn-lt"/>
                <a:ea typeface="+mn-ea"/>
                <a:cs typeface="+mn-cs"/>
              </a:rPr>
              <a:t>A1	Anlage betreiben (Normalbetrieb)</a:t>
            </a:r>
          </a:p>
          <a:p>
            <a:r>
              <a:rPr lang="de-CH" sz="1200" kern="1200" dirty="0" smtClean="0">
                <a:solidFill>
                  <a:schemeClr val="tx1"/>
                </a:solidFill>
                <a:effectLst/>
                <a:latin typeface="+mn-lt"/>
                <a:ea typeface="+mn-ea"/>
                <a:cs typeface="+mn-cs"/>
              </a:rPr>
              <a:t>A2	Anlage betreiben (Betriebsstörung / Störfall)</a:t>
            </a:r>
          </a:p>
          <a:p>
            <a:r>
              <a:rPr lang="de-CH" sz="1200" kern="1200" dirty="0" smtClean="0">
                <a:solidFill>
                  <a:schemeClr val="tx1"/>
                </a:solidFill>
                <a:effectLst/>
                <a:latin typeface="+mn-lt"/>
                <a:ea typeface="+mn-ea"/>
                <a:cs typeface="+mn-cs"/>
              </a:rPr>
              <a:t>A3	Anlage betreiben (Optimierung)</a:t>
            </a:r>
          </a:p>
          <a:p>
            <a:r>
              <a:rPr lang="de-CH" sz="1200" kern="1200" dirty="0" smtClean="0">
                <a:solidFill>
                  <a:schemeClr val="tx1"/>
                </a:solidFill>
                <a:effectLst/>
                <a:latin typeface="+mn-lt"/>
                <a:ea typeface="+mn-ea"/>
                <a:cs typeface="+mn-cs"/>
              </a:rPr>
              <a:t>B	Anlage instand halten</a:t>
            </a:r>
          </a:p>
          <a:p>
            <a:r>
              <a:rPr lang="de-CH" sz="1200" kern="1200" dirty="0" smtClean="0">
                <a:solidFill>
                  <a:schemeClr val="tx1"/>
                </a:solidFill>
                <a:effectLst/>
                <a:latin typeface="+mn-lt"/>
                <a:ea typeface="+mn-ea"/>
                <a:cs typeface="+mn-cs"/>
              </a:rPr>
              <a:t>C	Sicherheit gewährleisten</a:t>
            </a:r>
          </a:p>
          <a:p>
            <a:r>
              <a:rPr lang="de-CH" sz="1200" kern="1200" dirty="0" smtClean="0">
                <a:solidFill>
                  <a:schemeClr val="tx1"/>
                </a:solidFill>
                <a:effectLst/>
                <a:latin typeface="+mn-lt"/>
                <a:ea typeface="+mn-ea"/>
                <a:cs typeface="+mn-cs"/>
              </a:rPr>
              <a:t>D	Einkäufe tätigen </a:t>
            </a:r>
          </a:p>
          <a:p>
            <a:r>
              <a:rPr lang="de-CH" sz="1200" kern="1200" dirty="0" smtClean="0">
                <a:solidFill>
                  <a:schemeClr val="tx1"/>
                </a:solidFill>
                <a:effectLst/>
                <a:latin typeface="+mn-lt"/>
                <a:ea typeface="+mn-ea"/>
                <a:cs typeface="+mn-cs"/>
              </a:rPr>
              <a:t>E1	Stoffe annehmen</a:t>
            </a:r>
          </a:p>
          <a:p>
            <a:r>
              <a:rPr lang="de-CH" sz="1200" kern="1200" dirty="0" smtClean="0">
                <a:solidFill>
                  <a:schemeClr val="tx1"/>
                </a:solidFill>
                <a:effectLst/>
                <a:latin typeface="+mn-lt"/>
                <a:ea typeface="+mn-ea"/>
                <a:cs typeface="+mn-cs"/>
              </a:rPr>
              <a:t>E2	Stoffe entsorgen</a:t>
            </a:r>
          </a:p>
          <a:p>
            <a:r>
              <a:rPr lang="de-CH" sz="1200" kern="1200" dirty="0" smtClean="0">
                <a:solidFill>
                  <a:schemeClr val="tx1"/>
                </a:solidFill>
                <a:effectLst/>
                <a:latin typeface="+mn-lt"/>
                <a:ea typeface="+mn-ea"/>
                <a:cs typeface="+mn-cs"/>
              </a:rPr>
              <a:t>F	Mitarbeitende anleiten</a:t>
            </a:r>
          </a:p>
          <a:p>
            <a:r>
              <a:rPr lang="de-CH" sz="1200" kern="1200" dirty="0" smtClean="0">
                <a:solidFill>
                  <a:schemeClr val="tx1"/>
                </a:solidFill>
                <a:effectLst/>
                <a:latin typeface="+mn-lt"/>
                <a:ea typeface="+mn-ea"/>
                <a:cs typeface="+mn-cs"/>
              </a:rPr>
              <a:t>G	Administrative Aufgaben ausführen</a:t>
            </a:r>
          </a:p>
          <a:p>
            <a:r>
              <a:rPr lang="de-CH" sz="1200" kern="1200" dirty="0" smtClean="0">
                <a:solidFill>
                  <a:schemeClr val="tx1"/>
                </a:solidFill>
                <a:effectLst/>
                <a:latin typeface="+mn-lt"/>
                <a:ea typeface="+mn-ea"/>
                <a:cs typeface="+mn-cs"/>
              </a:rPr>
              <a:t>H	Sich beruflich weiterbilden</a:t>
            </a:r>
          </a:p>
          <a:p>
            <a:r>
              <a:rPr lang="de-CH" sz="1200" kern="1200" dirty="0" smtClean="0">
                <a:solidFill>
                  <a:schemeClr val="tx1"/>
                </a:solidFill>
                <a:effectLst/>
                <a:latin typeface="+mn-lt"/>
                <a:ea typeface="+mn-ea"/>
                <a:cs typeface="+mn-cs"/>
              </a:rPr>
              <a:t>I	Öffentlichkeitsarbeit unterstützen</a:t>
            </a:r>
          </a:p>
          <a:p>
            <a:r>
              <a:rPr lang="de-CH" sz="1200" kern="1200" dirty="0" smtClean="0">
                <a:solidFill>
                  <a:schemeClr val="tx1"/>
                </a:solidFill>
                <a:effectLst/>
                <a:latin typeface="+mn-lt"/>
                <a:ea typeface="+mn-ea"/>
                <a:cs typeface="+mn-cs"/>
              </a:rPr>
              <a:t>J	Projekte begleiten und unterstützen</a:t>
            </a:r>
          </a:p>
          <a:p>
            <a:r>
              <a:rPr lang="de-CH" sz="1200" kern="1200" dirty="0" smtClean="0">
                <a:solidFill>
                  <a:schemeClr val="tx1"/>
                </a:solidFill>
                <a:effectLst/>
                <a:latin typeface="+mn-lt"/>
                <a:ea typeface="+mn-ea"/>
                <a:cs typeface="+mn-cs"/>
              </a:rPr>
              <a:t> </a:t>
            </a:r>
          </a:p>
          <a:p>
            <a:r>
              <a:rPr lang="de-CH" sz="1200" kern="1200" dirty="0" smtClean="0">
                <a:solidFill>
                  <a:schemeClr val="tx1"/>
                </a:solidFill>
                <a:effectLst/>
                <a:latin typeface="+mn-lt"/>
                <a:ea typeface="+mn-ea"/>
                <a:cs typeface="+mn-cs"/>
              </a:rPr>
              <a:t>Die Beschreibungen der Kompetenzbereiche geben Auskunft über:</a:t>
            </a:r>
          </a:p>
          <a:p>
            <a:pPr marL="171450" indent="-171450">
              <a:buFont typeface="Arial" panose="020B0604020202020204" pitchFamily="34" charset="0"/>
              <a:buChar char="•"/>
            </a:pPr>
            <a:r>
              <a:rPr lang="de-CH" sz="1200" kern="1200" dirty="0" smtClean="0">
                <a:solidFill>
                  <a:schemeClr val="tx1"/>
                </a:solidFill>
                <a:effectLst/>
                <a:latin typeface="+mn-lt"/>
                <a:ea typeface="+mn-ea"/>
                <a:cs typeface="+mn-cs"/>
              </a:rPr>
              <a:t>den Kompetenzbereich an sich</a:t>
            </a:r>
          </a:p>
          <a:p>
            <a:pPr marL="171450" indent="-171450">
              <a:buFont typeface="Arial" panose="020B0604020202020204" pitchFamily="34" charset="0"/>
              <a:buChar char="•"/>
            </a:pPr>
            <a:r>
              <a:rPr lang="de-CH" sz="1200" kern="1200" dirty="0" smtClean="0">
                <a:solidFill>
                  <a:schemeClr val="tx1"/>
                </a:solidFill>
                <a:effectLst/>
                <a:latin typeface="+mn-lt"/>
                <a:ea typeface="+mn-ea"/>
                <a:cs typeface="+mn-cs"/>
              </a:rPr>
              <a:t>den Kontext</a:t>
            </a:r>
          </a:p>
          <a:p>
            <a:pPr marL="171450" indent="-171450">
              <a:buFont typeface="Arial" panose="020B0604020202020204" pitchFamily="34" charset="0"/>
              <a:buChar char="•"/>
            </a:pPr>
            <a:r>
              <a:rPr lang="de-CH" sz="1200" kern="1200" dirty="0" smtClean="0">
                <a:solidFill>
                  <a:schemeClr val="tx1"/>
                </a:solidFill>
                <a:effectLst/>
                <a:latin typeface="+mn-lt"/>
                <a:ea typeface="+mn-ea"/>
                <a:cs typeface="+mn-cs"/>
              </a:rPr>
              <a:t>Aktivitäten innerhalb des Kompetenzbereiches</a:t>
            </a:r>
          </a:p>
          <a:p>
            <a:pPr marL="171450" indent="-171450">
              <a:buFont typeface="Arial" panose="020B0604020202020204" pitchFamily="34" charset="0"/>
              <a:buChar char="•"/>
            </a:pPr>
            <a:r>
              <a:rPr lang="de-CH" sz="1200" kern="1200" dirty="0" smtClean="0">
                <a:solidFill>
                  <a:schemeClr val="tx1"/>
                </a:solidFill>
                <a:effectLst/>
                <a:latin typeface="+mn-lt"/>
                <a:ea typeface="+mn-ea"/>
                <a:cs typeface="+mn-cs"/>
              </a:rPr>
              <a:t>die Leistungskriterien</a:t>
            </a:r>
          </a:p>
          <a:p>
            <a:pPr marL="171450" indent="-171450">
              <a:buFont typeface="Arial" panose="020B0604020202020204" pitchFamily="34" charset="0"/>
              <a:buChar char="•"/>
            </a:pPr>
            <a:r>
              <a:rPr lang="en-US" sz="1200" kern="1200" dirty="0" err="1" smtClean="0">
                <a:solidFill>
                  <a:schemeClr val="tx1"/>
                </a:solidFill>
                <a:effectLst/>
                <a:latin typeface="+mn-lt"/>
                <a:ea typeface="+mn-ea"/>
                <a:cs typeface="+mn-cs"/>
              </a:rPr>
              <a:t>Besonderheiten</a:t>
            </a:r>
            <a:endParaRPr lang="de-CH"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err="1" smtClean="0">
                <a:solidFill>
                  <a:schemeClr val="tx1"/>
                </a:solidFill>
                <a:effectLst/>
                <a:latin typeface="+mn-lt"/>
                <a:ea typeface="+mn-ea"/>
                <a:cs typeface="+mn-cs"/>
              </a:rPr>
              <a:t>erforderliche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persönliche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Kompetenzen</a:t>
            </a:r>
            <a:endParaRPr lang="de-CH"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err="1" smtClean="0">
                <a:solidFill>
                  <a:schemeClr val="tx1"/>
                </a:solidFill>
                <a:effectLst/>
                <a:latin typeface="+mn-lt"/>
                <a:ea typeface="+mn-ea"/>
                <a:cs typeface="+mn-cs"/>
              </a:rPr>
              <a:t>Kompetenznachweis</a:t>
            </a:r>
            <a:endParaRPr lang="de-CH"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a:defRPr/>
            </a:pPr>
            <a:fld id="{E13E2C55-1F96-45E6-8A44-1D33EBAF336E}" type="slidenum">
              <a:rPr lang="de-CH" smtClean="0"/>
              <a:pPr>
                <a:defRPr/>
              </a:pPr>
              <a:t>7</a:t>
            </a:fld>
            <a:endParaRPr lang="de-CH" dirty="0"/>
          </a:p>
        </p:txBody>
      </p:sp>
    </p:spTree>
    <p:extLst>
      <p:ext uri="{BB962C8B-B14F-4D97-AF65-F5344CB8AC3E}">
        <p14:creationId xmlns:p14="http://schemas.microsoft.com/office/powerpoint/2010/main" val="1997492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fr-CH" dirty="0" smtClean="0"/>
              <a:t>Les critères de performance mesurent le degré de réussite </a:t>
            </a:r>
            <a:r>
              <a:rPr lang="fr-CH" dirty="0" err="1" smtClean="0"/>
              <a:t>resp</a:t>
            </a:r>
            <a:r>
              <a:rPr lang="fr-CH" dirty="0" smtClean="0"/>
              <a:t>. la capacité du candidat à exercer l’activité. </a:t>
            </a:r>
          </a:p>
          <a:p>
            <a:r>
              <a:rPr lang="fr-CH" dirty="0" smtClean="0"/>
              <a:t>Pour cela, il faut que ces critères de performance soient mesurables</a:t>
            </a:r>
            <a:r>
              <a:rPr lang="fr-CH" baseline="0" dirty="0" smtClean="0"/>
              <a:t> (verbe) et observables.</a:t>
            </a:r>
          </a:p>
        </p:txBody>
      </p:sp>
      <p:sp>
        <p:nvSpPr>
          <p:cNvPr id="4" name="Foliennummernplatzhalter 3"/>
          <p:cNvSpPr>
            <a:spLocks noGrp="1"/>
          </p:cNvSpPr>
          <p:nvPr>
            <p:ph type="sldNum" sz="quarter" idx="10"/>
          </p:nvPr>
        </p:nvSpPr>
        <p:spPr/>
        <p:txBody>
          <a:bodyPr/>
          <a:lstStyle/>
          <a:p>
            <a:pPr>
              <a:defRPr/>
            </a:pPr>
            <a:fld id="{E13E2C55-1F96-45E6-8A44-1D33EBAF336E}" type="slidenum">
              <a:rPr lang="de-CH" smtClean="0"/>
              <a:pPr>
                <a:defRPr/>
              </a:pPr>
              <a:t>8</a:t>
            </a:fld>
            <a:endParaRPr lang="de-CH" dirty="0"/>
          </a:p>
        </p:txBody>
      </p:sp>
    </p:spTree>
    <p:extLst>
      <p:ext uri="{BB962C8B-B14F-4D97-AF65-F5344CB8AC3E}">
        <p14:creationId xmlns:p14="http://schemas.microsoft.com/office/powerpoint/2010/main" val="858994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eite_Deutsch">
    <p:spTree>
      <p:nvGrpSpPr>
        <p:cNvPr id="1" name=""/>
        <p:cNvGrpSpPr/>
        <p:nvPr/>
      </p:nvGrpSpPr>
      <p:grpSpPr>
        <a:xfrm>
          <a:off x="0" y="0"/>
          <a:ext cx="0" cy="0"/>
          <a:chOff x="0" y="0"/>
          <a:chExt cx="0" cy="0"/>
        </a:xfrm>
      </p:grpSpPr>
      <p:sp>
        <p:nvSpPr>
          <p:cNvPr id="6" name="Titel 1"/>
          <p:cNvSpPr>
            <a:spLocks noGrp="1"/>
          </p:cNvSpPr>
          <p:nvPr>
            <p:ph type="ctrTitle"/>
          </p:nvPr>
        </p:nvSpPr>
        <p:spPr>
          <a:xfrm>
            <a:off x="1214414" y="2500307"/>
            <a:ext cx="6286544" cy="1214445"/>
          </a:xfrm>
          <a:prstGeom prst="rect">
            <a:avLst/>
          </a:prstGeom>
        </p:spPr>
        <p:txBody>
          <a:bodyPr/>
          <a:lstStyle>
            <a:lvl1pPr algn="l">
              <a:defRPr sz="5200"/>
            </a:lvl1pPr>
          </a:lstStyle>
          <a:p>
            <a:r>
              <a:rPr lang="de-DE" smtClean="0"/>
              <a:t>Titelmasterformat durch Klicken bearbeiten</a:t>
            </a:r>
            <a:endParaRPr lang="de-CH" dirty="0"/>
          </a:p>
        </p:txBody>
      </p:sp>
      <p:sp>
        <p:nvSpPr>
          <p:cNvPr id="10" name="Textplatzhalter 8"/>
          <p:cNvSpPr>
            <a:spLocks noGrp="1"/>
          </p:cNvSpPr>
          <p:nvPr>
            <p:ph type="body" sz="quarter" idx="10"/>
          </p:nvPr>
        </p:nvSpPr>
        <p:spPr>
          <a:xfrm>
            <a:off x="1214414" y="5143512"/>
            <a:ext cx="6286500" cy="785812"/>
          </a:xfrm>
          <a:prstGeom prst="rect">
            <a:avLst/>
          </a:prstGeom>
        </p:spPr>
        <p:txBody>
          <a:bodyPr/>
          <a:lstStyle>
            <a:lvl1pPr marL="0" indent="0" algn="l">
              <a:buNone/>
              <a:defRPr/>
            </a:lvl1pPr>
            <a:lvl2pPr algn="l">
              <a:buNone/>
              <a:defRPr/>
            </a:lvl2pPr>
            <a:lvl3pPr algn="l">
              <a:buNone/>
              <a:defRPr/>
            </a:lvl3pPr>
            <a:lvl4pPr algn="l">
              <a:buNone/>
              <a:defRPr/>
            </a:lvl4pPr>
            <a:lvl5pPr algn="l">
              <a:buNone/>
              <a:defRPr/>
            </a:lvl5pPr>
          </a:lstStyle>
          <a:p>
            <a:pPr lvl="0"/>
            <a:r>
              <a:rPr lang="de-DE" smtClean="0"/>
              <a:t>Textmasterformate durch Klicken bearbeiten</a:t>
            </a:r>
          </a:p>
        </p:txBody>
      </p:sp>
      <p:pic>
        <p:nvPicPr>
          <p:cNvPr id="2053"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584" y="260648"/>
            <a:ext cx="5124698" cy="76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lgeseite_Text">
    <p:spTree>
      <p:nvGrpSpPr>
        <p:cNvPr id="1" name=""/>
        <p:cNvGrpSpPr/>
        <p:nvPr/>
      </p:nvGrpSpPr>
      <p:grpSpPr>
        <a:xfrm>
          <a:off x="0" y="0"/>
          <a:ext cx="0" cy="0"/>
          <a:chOff x="0" y="0"/>
          <a:chExt cx="0" cy="0"/>
        </a:xfrm>
      </p:grpSpPr>
      <p:pic>
        <p:nvPicPr>
          <p:cNvPr id="4" name="Grafik 1" descr="EVD_BBT_D_RGB_POS_QUER_wappen.jpg"/>
          <p:cNvPicPr>
            <a:picLocks noChangeAspect="1"/>
          </p:cNvPicPr>
          <p:nvPr userDrawn="1"/>
        </p:nvPicPr>
        <p:blipFill>
          <a:blip r:embed="rId2"/>
          <a:srcRect/>
          <a:stretch>
            <a:fillRect/>
          </a:stretch>
        </p:blipFill>
        <p:spPr bwMode="auto">
          <a:xfrm>
            <a:off x="428625" y="642938"/>
            <a:ext cx="292100" cy="347662"/>
          </a:xfrm>
          <a:prstGeom prst="rect">
            <a:avLst/>
          </a:prstGeom>
          <a:noFill/>
          <a:ln w="9525">
            <a:noFill/>
            <a:miter lim="800000"/>
            <a:headEnd/>
            <a:tailEnd/>
          </a:ln>
        </p:spPr>
      </p:pic>
      <p:sp>
        <p:nvSpPr>
          <p:cNvPr id="8" name="Titel 1"/>
          <p:cNvSpPr>
            <a:spLocks noGrp="1"/>
          </p:cNvSpPr>
          <p:nvPr>
            <p:ph type="ctrTitle"/>
          </p:nvPr>
        </p:nvSpPr>
        <p:spPr>
          <a:xfrm>
            <a:off x="1214414" y="500042"/>
            <a:ext cx="6286544" cy="714379"/>
          </a:xfrm>
          <a:prstGeom prst="rect">
            <a:avLst/>
          </a:prstGeom>
        </p:spPr>
        <p:txBody>
          <a:bodyPr/>
          <a:lstStyle>
            <a:lvl1pPr algn="l">
              <a:defRPr sz="3200"/>
            </a:lvl1pPr>
          </a:lstStyle>
          <a:p>
            <a:r>
              <a:rPr lang="de-DE" smtClean="0"/>
              <a:t>Titelmasterformat durch Klicken bearbeiten</a:t>
            </a:r>
            <a:endParaRPr lang="de-CH" dirty="0"/>
          </a:p>
        </p:txBody>
      </p:sp>
      <p:sp>
        <p:nvSpPr>
          <p:cNvPr id="11" name="Inhaltsplatzhalter 9"/>
          <p:cNvSpPr>
            <a:spLocks noGrp="1"/>
          </p:cNvSpPr>
          <p:nvPr>
            <p:ph sz="quarter" idx="12"/>
          </p:nvPr>
        </p:nvSpPr>
        <p:spPr>
          <a:xfrm>
            <a:off x="1214414" y="1571613"/>
            <a:ext cx="7215187" cy="1857388"/>
          </a:xfrm>
          <a:prstGeom prst="rect">
            <a:avLst/>
          </a:prstGeom>
        </p:spPr>
        <p:txBody>
          <a:bodyPr/>
          <a:lstStyle>
            <a:lvl1pPr>
              <a:lnSpc>
                <a:spcPts val="2600"/>
              </a:lnSpc>
              <a:buFont typeface="Arial" pitchFamily="34" charset="0"/>
              <a:buNone/>
              <a:defRPr sz="2100"/>
            </a:lvl1pPr>
            <a:lvl2pPr marL="742950" indent="-742950">
              <a:buNone/>
              <a:defRPr sz="2100"/>
            </a:lvl2pPr>
            <a:lvl3pPr marL="742950" indent="-742950">
              <a:buNone/>
              <a:defRPr sz="2100"/>
            </a:lvl3pPr>
            <a:lvl4pPr>
              <a:buNone/>
              <a:defRPr sz="2100"/>
            </a:lvl4pPr>
            <a:lvl5pPr>
              <a:buNone/>
              <a:defRPr sz="2100"/>
            </a:lvl5pPr>
          </a:lstStyle>
          <a:p>
            <a:pPr lvl="0"/>
            <a:r>
              <a:rPr lang="de-DE" smtClean="0"/>
              <a:t>Textmasterformate durch Klicken bearbeiten</a:t>
            </a:r>
          </a:p>
          <a:p>
            <a:pPr lvl="1"/>
            <a:r>
              <a:rPr lang="de-DE" smtClean="0"/>
              <a:t>Zweite Ebene</a:t>
            </a:r>
          </a:p>
          <a:p>
            <a:pPr lvl="2"/>
            <a:r>
              <a:rPr lang="de-DE" smtClean="0"/>
              <a:t>Dritte Ebene</a:t>
            </a:r>
          </a:p>
        </p:txBody>
      </p:sp>
      <p:sp>
        <p:nvSpPr>
          <p:cNvPr id="5" name="Foliennummernplatzhalter 5"/>
          <p:cNvSpPr>
            <a:spLocks noGrp="1"/>
          </p:cNvSpPr>
          <p:nvPr>
            <p:ph type="sldNum" sz="quarter" idx="13"/>
          </p:nvPr>
        </p:nvSpPr>
        <p:spPr>
          <a:xfrm>
            <a:off x="6624638" y="6215063"/>
            <a:ext cx="2233612" cy="365125"/>
          </a:xfrm>
          <a:prstGeom prst="rect">
            <a:avLst/>
          </a:prstGeom>
        </p:spPr>
        <p:txBody>
          <a:bodyPr/>
          <a:lstStyle>
            <a:lvl1pPr algn="r" fontAlgn="auto">
              <a:lnSpc>
                <a:spcPts val="1200"/>
              </a:lnSpc>
              <a:spcBef>
                <a:spcPts val="0"/>
              </a:spcBef>
              <a:spcAft>
                <a:spcPts val="0"/>
              </a:spcAft>
              <a:defRPr sz="900">
                <a:latin typeface="Arial" pitchFamily="34" charset="0"/>
                <a:cs typeface="Arial" pitchFamily="34" charset="0"/>
              </a:defRPr>
            </a:lvl1pPr>
          </a:lstStyle>
          <a:p>
            <a:pPr>
              <a:defRPr/>
            </a:pPr>
            <a:fld id="{DBE2A496-4B5D-485F-BE34-FC891CEAD7EF}" type="slidenum">
              <a:rPr lang="de-CH"/>
              <a:pPr>
                <a:defRPr/>
              </a:pPr>
              <a:t>‹Nr.›</a:t>
            </a:fld>
            <a:endParaRPr lang="de-CH"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lgeseite_Text mit Fussnote">
    <p:spTree>
      <p:nvGrpSpPr>
        <p:cNvPr id="1" name=""/>
        <p:cNvGrpSpPr/>
        <p:nvPr/>
      </p:nvGrpSpPr>
      <p:grpSpPr>
        <a:xfrm>
          <a:off x="0" y="0"/>
          <a:ext cx="0" cy="0"/>
          <a:chOff x="0" y="0"/>
          <a:chExt cx="0" cy="0"/>
        </a:xfrm>
      </p:grpSpPr>
      <p:pic>
        <p:nvPicPr>
          <p:cNvPr id="8" name="Grafik 1" descr="EVD_BBT_D_RGB_POS_QUER_wappen.jpg"/>
          <p:cNvPicPr>
            <a:picLocks noChangeAspect="1"/>
          </p:cNvPicPr>
          <p:nvPr userDrawn="1"/>
        </p:nvPicPr>
        <p:blipFill>
          <a:blip r:embed="rId2"/>
          <a:srcRect/>
          <a:stretch>
            <a:fillRect/>
          </a:stretch>
        </p:blipFill>
        <p:spPr bwMode="auto">
          <a:xfrm>
            <a:off x="428625" y="642938"/>
            <a:ext cx="292100" cy="347662"/>
          </a:xfrm>
          <a:prstGeom prst="rect">
            <a:avLst/>
          </a:prstGeom>
          <a:noFill/>
          <a:ln w="9525">
            <a:noFill/>
            <a:miter lim="800000"/>
            <a:headEnd/>
            <a:tailEnd/>
          </a:ln>
        </p:spPr>
      </p:pic>
      <p:sp>
        <p:nvSpPr>
          <p:cNvPr id="5" name="Titel 1"/>
          <p:cNvSpPr>
            <a:spLocks noGrp="1"/>
          </p:cNvSpPr>
          <p:nvPr>
            <p:ph type="ctrTitle"/>
          </p:nvPr>
        </p:nvSpPr>
        <p:spPr>
          <a:xfrm>
            <a:off x="1214414" y="500042"/>
            <a:ext cx="6286544" cy="714379"/>
          </a:xfrm>
          <a:prstGeom prst="rect">
            <a:avLst/>
          </a:prstGeom>
        </p:spPr>
        <p:txBody>
          <a:bodyPr/>
          <a:lstStyle>
            <a:lvl1pPr algn="l">
              <a:defRPr sz="3200"/>
            </a:lvl1pPr>
          </a:lstStyle>
          <a:p>
            <a:r>
              <a:rPr lang="de-DE" smtClean="0"/>
              <a:t>Titelmasterformat durch Klicken bearbeiten</a:t>
            </a:r>
            <a:endParaRPr lang="de-CH" dirty="0"/>
          </a:p>
        </p:txBody>
      </p:sp>
      <p:sp>
        <p:nvSpPr>
          <p:cNvPr id="6" name="Inhaltsplatzhalter 9"/>
          <p:cNvSpPr>
            <a:spLocks noGrp="1"/>
          </p:cNvSpPr>
          <p:nvPr>
            <p:ph sz="quarter" idx="12"/>
          </p:nvPr>
        </p:nvSpPr>
        <p:spPr>
          <a:xfrm>
            <a:off x="1214414" y="1571612"/>
            <a:ext cx="7215187" cy="4881723"/>
          </a:xfrm>
          <a:prstGeom prst="rect">
            <a:avLst/>
          </a:prstGeom>
        </p:spPr>
        <p:txBody>
          <a:bodyPr/>
          <a:lstStyle>
            <a:lvl1pPr>
              <a:lnSpc>
                <a:spcPts val="2600"/>
              </a:lnSpc>
              <a:buClr>
                <a:srgbClr val="990033"/>
              </a:buClr>
              <a:buFont typeface="Arial" pitchFamily="34" charset="0"/>
              <a:buChar char="•"/>
              <a:defRPr sz="2100"/>
            </a:lvl1pPr>
            <a:lvl2pPr marL="342900" indent="-342900">
              <a:buFont typeface="Arial" panose="020B0604020202020204" pitchFamily="34" charset="0"/>
              <a:buChar char="•"/>
              <a:defRPr sz="2100"/>
            </a:lvl2pPr>
            <a:lvl3pPr marL="342900" indent="-342900">
              <a:buFont typeface="Arial" panose="020B0604020202020204" pitchFamily="34" charset="0"/>
              <a:buChar char="•"/>
              <a:defRPr sz="2100"/>
            </a:lvl3pPr>
            <a:lvl4pPr marL="698500" indent="-342900">
              <a:buClr>
                <a:srgbClr val="990033"/>
              </a:buClr>
              <a:buFont typeface="Arial" panose="020B0604020202020204" pitchFamily="34" charset="0"/>
              <a:buChar char="•"/>
              <a:defRPr sz="2100"/>
            </a:lvl4pPr>
            <a:lvl5pPr marL="1055688" indent="-342900">
              <a:buClr>
                <a:srgbClr val="990033"/>
              </a:buClr>
              <a:buFont typeface="Arial" panose="020B0604020202020204" pitchFamily="34" charset="0"/>
              <a:buChar char="•"/>
              <a:defRPr sz="2100"/>
            </a:lvl5pPr>
          </a:lstStyle>
          <a:p>
            <a:pPr lvl="0"/>
            <a:r>
              <a:rPr lang="de-DE" dirty="0" smtClean="0"/>
              <a:t>Textmasterformate durch Klicken bearbeiten</a:t>
            </a:r>
          </a:p>
          <a:p>
            <a:pPr lvl="3"/>
            <a:r>
              <a:rPr lang="de-DE" dirty="0" smtClean="0"/>
              <a:t>Zweite Ebene</a:t>
            </a:r>
          </a:p>
          <a:p>
            <a:pPr lvl="4"/>
            <a:r>
              <a:rPr lang="de-DE" dirty="0" smtClean="0"/>
              <a:t>Dritte Ebene</a:t>
            </a:r>
          </a:p>
        </p:txBody>
      </p:sp>
      <p:sp>
        <p:nvSpPr>
          <p:cNvPr id="10" name="Foliennummernplatzhalter 5"/>
          <p:cNvSpPr>
            <a:spLocks noGrp="1"/>
          </p:cNvSpPr>
          <p:nvPr>
            <p:ph type="sldNum" sz="quarter" idx="14"/>
          </p:nvPr>
        </p:nvSpPr>
        <p:spPr>
          <a:xfrm>
            <a:off x="6624638" y="6215063"/>
            <a:ext cx="2233612" cy="365125"/>
          </a:xfrm>
          <a:prstGeom prst="rect">
            <a:avLst/>
          </a:prstGeom>
        </p:spPr>
        <p:txBody>
          <a:bodyPr/>
          <a:lstStyle>
            <a:lvl1pPr algn="r" fontAlgn="auto">
              <a:lnSpc>
                <a:spcPts val="1200"/>
              </a:lnSpc>
              <a:spcBef>
                <a:spcPts val="0"/>
              </a:spcBef>
              <a:spcAft>
                <a:spcPts val="0"/>
              </a:spcAft>
              <a:defRPr sz="900">
                <a:latin typeface="Arial" pitchFamily="34" charset="0"/>
                <a:cs typeface="Arial" pitchFamily="34" charset="0"/>
              </a:defRPr>
            </a:lvl1pPr>
          </a:lstStyle>
          <a:p>
            <a:pPr>
              <a:defRPr/>
            </a:pPr>
            <a:fld id="{7C77B234-E6DE-45F7-BE49-E3D028D7DF22}" type="slidenum">
              <a:rPr lang="de-CH"/>
              <a:pPr>
                <a:defRPr/>
              </a:pPr>
              <a:t>‹Nr.›</a:t>
            </a:fld>
            <a:endParaRPr lang="de-CH"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lgeseite_Diagramm">
    <p:spTree>
      <p:nvGrpSpPr>
        <p:cNvPr id="1" name=""/>
        <p:cNvGrpSpPr/>
        <p:nvPr/>
      </p:nvGrpSpPr>
      <p:grpSpPr>
        <a:xfrm>
          <a:off x="0" y="0"/>
          <a:ext cx="0" cy="0"/>
          <a:chOff x="0" y="0"/>
          <a:chExt cx="0" cy="0"/>
        </a:xfrm>
      </p:grpSpPr>
      <p:pic>
        <p:nvPicPr>
          <p:cNvPr id="5" name="Grafik 1" descr="EVD_BBT_D_RGB_POS_QUER_wappen.jpg"/>
          <p:cNvPicPr>
            <a:picLocks noChangeAspect="1"/>
          </p:cNvPicPr>
          <p:nvPr userDrawn="1"/>
        </p:nvPicPr>
        <p:blipFill>
          <a:blip r:embed="rId2"/>
          <a:srcRect/>
          <a:stretch>
            <a:fillRect/>
          </a:stretch>
        </p:blipFill>
        <p:spPr bwMode="auto">
          <a:xfrm>
            <a:off x="428625" y="642938"/>
            <a:ext cx="292100" cy="347662"/>
          </a:xfrm>
          <a:prstGeom prst="rect">
            <a:avLst/>
          </a:prstGeom>
          <a:noFill/>
          <a:ln w="9525">
            <a:noFill/>
            <a:miter lim="800000"/>
            <a:headEnd/>
            <a:tailEnd/>
          </a:ln>
        </p:spPr>
      </p:pic>
      <p:sp>
        <p:nvSpPr>
          <p:cNvPr id="8" name="Titel 1"/>
          <p:cNvSpPr>
            <a:spLocks noGrp="1"/>
          </p:cNvSpPr>
          <p:nvPr>
            <p:ph type="ctrTitle"/>
          </p:nvPr>
        </p:nvSpPr>
        <p:spPr>
          <a:xfrm>
            <a:off x="1214414" y="500042"/>
            <a:ext cx="6286544" cy="714379"/>
          </a:xfrm>
          <a:prstGeom prst="rect">
            <a:avLst/>
          </a:prstGeom>
        </p:spPr>
        <p:txBody>
          <a:bodyPr/>
          <a:lstStyle>
            <a:lvl1pPr algn="l">
              <a:defRPr sz="3200"/>
            </a:lvl1pPr>
          </a:lstStyle>
          <a:p>
            <a:r>
              <a:rPr lang="de-DE" smtClean="0"/>
              <a:t>Titelmasterformat durch Klicken bearbeiten</a:t>
            </a:r>
            <a:endParaRPr lang="de-CH" dirty="0"/>
          </a:p>
        </p:txBody>
      </p:sp>
      <p:sp>
        <p:nvSpPr>
          <p:cNvPr id="9" name="Inhaltsplatzhalter 9"/>
          <p:cNvSpPr>
            <a:spLocks noGrp="1"/>
          </p:cNvSpPr>
          <p:nvPr>
            <p:ph sz="quarter" idx="12"/>
          </p:nvPr>
        </p:nvSpPr>
        <p:spPr>
          <a:xfrm>
            <a:off x="1214415" y="1571613"/>
            <a:ext cx="6286544" cy="428627"/>
          </a:xfrm>
          <a:prstGeom prst="rect">
            <a:avLst/>
          </a:prstGeom>
        </p:spPr>
        <p:txBody>
          <a:bodyPr/>
          <a:lstStyle>
            <a:lvl1pPr>
              <a:lnSpc>
                <a:spcPts val="2600"/>
              </a:lnSpc>
              <a:buFont typeface="Arial" pitchFamily="34" charset="0"/>
              <a:buNone/>
              <a:defRPr sz="2100"/>
            </a:lvl1pPr>
            <a:lvl2pPr>
              <a:buNone/>
              <a:defRPr sz="2100"/>
            </a:lvl2pPr>
            <a:lvl3pPr>
              <a:buNone/>
              <a:defRPr sz="2100"/>
            </a:lvl3pPr>
            <a:lvl4pPr>
              <a:buNone/>
              <a:defRPr sz="2100"/>
            </a:lvl4pPr>
            <a:lvl5pPr>
              <a:buNone/>
              <a:defRPr sz="2100"/>
            </a:lvl5pPr>
          </a:lstStyle>
          <a:p>
            <a:pPr lvl="0"/>
            <a:r>
              <a:rPr lang="de-DE" smtClean="0"/>
              <a:t>Textmasterformate durch Klicken bearbeiten</a:t>
            </a:r>
          </a:p>
        </p:txBody>
      </p:sp>
      <p:sp>
        <p:nvSpPr>
          <p:cNvPr id="11" name="Diagrammplatzhalter 10"/>
          <p:cNvSpPr>
            <a:spLocks noGrp="1"/>
          </p:cNvSpPr>
          <p:nvPr>
            <p:ph type="chart" sz="quarter" idx="13"/>
          </p:nvPr>
        </p:nvSpPr>
        <p:spPr>
          <a:xfrm>
            <a:off x="1214438" y="2357438"/>
            <a:ext cx="6286500" cy="3571875"/>
          </a:xfrm>
          <a:prstGeom prst="rect">
            <a:avLst/>
          </a:prstGeom>
        </p:spPr>
        <p:txBody>
          <a:bodyPr/>
          <a:lstStyle/>
          <a:p>
            <a:pPr lvl="0"/>
            <a:r>
              <a:rPr lang="de-DE" noProof="0" dirty="0" smtClean="0"/>
              <a:t>Diagramm durch Klicken auf Symbol hinzufügen</a:t>
            </a:r>
            <a:endParaRPr lang="de-CH" noProof="0" dirty="0"/>
          </a:p>
        </p:txBody>
      </p:sp>
      <p:sp>
        <p:nvSpPr>
          <p:cNvPr id="6" name="Foliennummernplatzhalter 5"/>
          <p:cNvSpPr>
            <a:spLocks noGrp="1"/>
          </p:cNvSpPr>
          <p:nvPr>
            <p:ph type="sldNum" sz="quarter" idx="14"/>
          </p:nvPr>
        </p:nvSpPr>
        <p:spPr>
          <a:xfrm>
            <a:off x="6624638" y="6215063"/>
            <a:ext cx="2233612" cy="365125"/>
          </a:xfrm>
          <a:prstGeom prst="rect">
            <a:avLst/>
          </a:prstGeom>
        </p:spPr>
        <p:txBody>
          <a:bodyPr/>
          <a:lstStyle>
            <a:lvl1pPr algn="r" fontAlgn="auto">
              <a:lnSpc>
                <a:spcPts val="1200"/>
              </a:lnSpc>
              <a:spcBef>
                <a:spcPts val="0"/>
              </a:spcBef>
              <a:spcAft>
                <a:spcPts val="0"/>
              </a:spcAft>
              <a:defRPr sz="900">
                <a:latin typeface="Arial" pitchFamily="34" charset="0"/>
                <a:cs typeface="Arial" pitchFamily="34" charset="0"/>
              </a:defRPr>
            </a:lvl1pPr>
          </a:lstStyle>
          <a:p>
            <a:pPr>
              <a:defRPr/>
            </a:pPr>
            <a:fld id="{7DF51812-7814-434A-AC1D-E63B895C7CC9}" type="slidenum">
              <a:rPr lang="de-CH"/>
              <a:pPr>
                <a:defRPr/>
              </a:pPr>
              <a:t>‹Nr.›</a:t>
            </a:fld>
            <a:endParaRPr lang="de-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lgeseite_Tabelle">
    <p:spTree>
      <p:nvGrpSpPr>
        <p:cNvPr id="1" name=""/>
        <p:cNvGrpSpPr/>
        <p:nvPr/>
      </p:nvGrpSpPr>
      <p:grpSpPr>
        <a:xfrm>
          <a:off x="0" y="0"/>
          <a:ext cx="0" cy="0"/>
          <a:chOff x="0" y="0"/>
          <a:chExt cx="0" cy="0"/>
        </a:xfrm>
      </p:grpSpPr>
      <p:pic>
        <p:nvPicPr>
          <p:cNvPr id="5" name="Grafik 1" descr="EVD_BBT_D_RGB_POS_QUER_wappen.jpg"/>
          <p:cNvPicPr>
            <a:picLocks noChangeAspect="1"/>
          </p:cNvPicPr>
          <p:nvPr userDrawn="1"/>
        </p:nvPicPr>
        <p:blipFill>
          <a:blip r:embed="rId2"/>
          <a:srcRect/>
          <a:stretch>
            <a:fillRect/>
          </a:stretch>
        </p:blipFill>
        <p:spPr bwMode="auto">
          <a:xfrm>
            <a:off x="428625" y="642938"/>
            <a:ext cx="292100" cy="347662"/>
          </a:xfrm>
          <a:prstGeom prst="rect">
            <a:avLst/>
          </a:prstGeom>
          <a:noFill/>
          <a:ln w="9525">
            <a:noFill/>
            <a:miter lim="800000"/>
            <a:headEnd/>
            <a:tailEnd/>
          </a:ln>
        </p:spPr>
      </p:pic>
      <p:sp>
        <p:nvSpPr>
          <p:cNvPr id="8" name="Titel 1"/>
          <p:cNvSpPr>
            <a:spLocks noGrp="1"/>
          </p:cNvSpPr>
          <p:nvPr>
            <p:ph type="ctrTitle"/>
          </p:nvPr>
        </p:nvSpPr>
        <p:spPr>
          <a:xfrm>
            <a:off x="1214414" y="500042"/>
            <a:ext cx="6286544" cy="714379"/>
          </a:xfrm>
          <a:prstGeom prst="rect">
            <a:avLst/>
          </a:prstGeom>
        </p:spPr>
        <p:txBody>
          <a:bodyPr/>
          <a:lstStyle>
            <a:lvl1pPr algn="l">
              <a:defRPr sz="3200"/>
            </a:lvl1pPr>
          </a:lstStyle>
          <a:p>
            <a:r>
              <a:rPr lang="de-DE" smtClean="0"/>
              <a:t>Titelmasterformat durch Klicken bearbeiten</a:t>
            </a:r>
            <a:endParaRPr lang="de-CH" dirty="0"/>
          </a:p>
        </p:txBody>
      </p:sp>
      <p:sp>
        <p:nvSpPr>
          <p:cNvPr id="9" name="Inhaltsplatzhalter 9"/>
          <p:cNvSpPr>
            <a:spLocks noGrp="1"/>
          </p:cNvSpPr>
          <p:nvPr>
            <p:ph sz="quarter" idx="12"/>
          </p:nvPr>
        </p:nvSpPr>
        <p:spPr>
          <a:xfrm>
            <a:off x="1214414" y="1571613"/>
            <a:ext cx="7215187" cy="500065"/>
          </a:xfrm>
          <a:prstGeom prst="rect">
            <a:avLst/>
          </a:prstGeom>
        </p:spPr>
        <p:txBody>
          <a:bodyPr/>
          <a:lstStyle>
            <a:lvl1pPr>
              <a:lnSpc>
                <a:spcPts val="2600"/>
              </a:lnSpc>
              <a:buFont typeface="Arial" pitchFamily="34" charset="0"/>
              <a:buNone/>
              <a:defRPr sz="2100"/>
            </a:lvl1pPr>
            <a:lvl2pPr>
              <a:buNone/>
              <a:defRPr sz="2100"/>
            </a:lvl2pPr>
            <a:lvl3pPr>
              <a:buNone/>
              <a:defRPr sz="2100"/>
            </a:lvl3pPr>
            <a:lvl4pPr>
              <a:buNone/>
              <a:defRPr sz="2100"/>
            </a:lvl4pPr>
            <a:lvl5pPr>
              <a:buNone/>
              <a:defRPr sz="2100"/>
            </a:lvl5pPr>
          </a:lstStyle>
          <a:p>
            <a:pPr lvl="0"/>
            <a:r>
              <a:rPr lang="de-DE" smtClean="0"/>
              <a:t>Textmasterformate durch Klicken bearbeiten</a:t>
            </a:r>
          </a:p>
        </p:txBody>
      </p:sp>
      <p:sp>
        <p:nvSpPr>
          <p:cNvPr id="11" name="Tabellenplatzhalter 10"/>
          <p:cNvSpPr>
            <a:spLocks noGrp="1"/>
          </p:cNvSpPr>
          <p:nvPr>
            <p:ph type="tbl" sz="quarter" idx="13"/>
          </p:nvPr>
        </p:nvSpPr>
        <p:spPr>
          <a:xfrm>
            <a:off x="1214438" y="2428875"/>
            <a:ext cx="7215187" cy="3143250"/>
          </a:xfrm>
          <a:prstGeom prst="rect">
            <a:avLst/>
          </a:prstGeom>
        </p:spPr>
        <p:txBody>
          <a:bodyPr/>
          <a:lstStyle/>
          <a:p>
            <a:pPr lvl="0"/>
            <a:r>
              <a:rPr lang="de-DE" noProof="0" dirty="0" smtClean="0"/>
              <a:t>Tabelle durch Klicken auf Symbol hinzufügen</a:t>
            </a:r>
            <a:endParaRPr lang="de-CH" noProof="0" dirty="0"/>
          </a:p>
        </p:txBody>
      </p:sp>
      <p:sp>
        <p:nvSpPr>
          <p:cNvPr id="6" name="Foliennummernplatzhalter 5"/>
          <p:cNvSpPr>
            <a:spLocks noGrp="1"/>
          </p:cNvSpPr>
          <p:nvPr>
            <p:ph type="sldNum" sz="quarter" idx="14"/>
          </p:nvPr>
        </p:nvSpPr>
        <p:spPr>
          <a:xfrm>
            <a:off x="6624638" y="6215063"/>
            <a:ext cx="2233612" cy="365125"/>
          </a:xfrm>
          <a:prstGeom prst="rect">
            <a:avLst/>
          </a:prstGeom>
        </p:spPr>
        <p:txBody>
          <a:bodyPr/>
          <a:lstStyle>
            <a:lvl1pPr algn="r" fontAlgn="auto">
              <a:lnSpc>
                <a:spcPts val="1200"/>
              </a:lnSpc>
              <a:spcBef>
                <a:spcPts val="0"/>
              </a:spcBef>
              <a:spcAft>
                <a:spcPts val="0"/>
              </a:spcAft>
              <a:defRPr sz="900">
                <a:latin typeface="Arial" pitchFamily="34" charset="0"/>
                <a:cs typeface="Arial" pitchFamily="34" charset="0"/>
              </a:defRPr>
            </a:lvl1pPr>
          </a:lstStyle>
          <a:p>
            <a:pPr>
              <a:defRPr/>
            </a:pPr>
            <a:fld id="{B0C22F11-6C59-4713-95F9-E9CD923A0982}" type="slidenum">
              <a:rPr lang="de-CH"/>
              <a:pPr>
                <a:defRPr/>
              </a:pPr>
              <a:t>‹Nr.›</a:t>
            </a:fld>
            <a:endParaRPr lang="de-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lgeseite_SmartArt">
    <p:spTree>
      <p:nvGrpSpPr>
        <p:cNvPr id="1" name=""/>
        <p:cNvGrpSpPr/>
        <p:nvPr/>
      </p:nvGrpSpPr>
      <p:grpSpPr>
        <a:xfrm>
          <a:off x="0" y="0"/>
          <a:ext cx="0" cy="0"/>
          <a:chOff x="0" y="0"/>
          <a:chExt cx="0" cy="0"/>
        </a:xfrm>
      </p:grpSpPr>
      <p:pic>
        <p:nvPicPr>
          <p:cNvPr id="4" name="Grafik 1" descr="EVD_BBT_D_RGB_POS_QUER_wappen.jpg"/>
          <p:cNvPicPr>
            <a:picLocks noChangeAspect="1"/>
          </p:cNvPicPr>
          <p:nvPr userDrawn="1"/>
        </p:nvPicPr>
        <p:blipFill>
          <a:blip r:embed="rId2"/>
          <a:srcRect/>
          <a:stretch>
            <a:fillRect/>
          </a:stretch>
        </p:blipFill>
        <p:spPr bwMode="auto">
          <a:xfrm>
            <a:off x="428625" y="642938"/>
            <a:ext cx="292100" cy="347662"/>
          </a:xfrm>
          <a:prstGeom prst="rect">
            <a:avLst/>
          </a:prstGeom>
          <a:noFill/>
          <a:ln w="9525">
            <a:noFill/>
            <a:miter lim="800000"/>
            <a:headEnd/>
            <a:tailEnd/>
          </a:ln>
        </p:spPr>
      </p:pic>
      <p:graphicFrame>
        <p:nvGraphicFramePr>
          <p:cNvPr id="5" name="Diagramm 4"/>
          <p:cNvGraphicFramePr/>
          <p:nvPr userDrawn="1"/>
        </p:nvGraphicFramePr>
        <p:xfrm>
          <a:off x="1214414" y="2428868"/>
          <a:ext cx="6096000" cy="33575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el 1"/>
          <p:cNvSpPr>
            <a:spLocks noGrp="1"/>
          </p:cNvSpPr>
          <p:nvPr>
            <p:ph type="ctrTitle"/>
          </p:nvPr>
        </p:nvSpPr>
        <p:spPr>
          <a:xfrm>
            <a:off x="1214414" y="500042"/>
            <a:ext cx="6286544" cy="714379"/>
          </a:xfrm>
          <a:prstGeom prst="rect">
            <a:avLst/>
          </a:prstGeom>
        </p:spPr>
        <p:txBody>
          <a:bodyPr/>
          <a:lstStyle>
            <a:lvl1pPr algn="l">
              <a:defRPr sz="3200"/>
            </a:lvl1pPr>
          </a:lstStyle>
          <a:p>
            <a:r>
              <a:rPr lang="de-DE" smtClean="0"/>
              <a:t>Titelmasterformat durch Klicken bearbeiten</a:t>
            </a:r>
            <a:endParaRPr lang="de-CH" dirty="0"/>
          </a:p>
        </p:txBody>
      </p:sp>
      <p:sp>
        <p:nvSpPr>
          <p:cNvPr id="9" name="Inhaltsplatzhalter 9"/>
          <p:cNvSpPr>
            <a:spLocks noGrp="1"/>
          </p:cNvSpPr>
          <p:nvPr>
            <p:ph sz="quarter" idx="12"/>
          </p:nvPr>
        </p:nvSpPr>
        <p:spPr>
          <a:xfrm>
            <a:off x="1214415" y="1571613"/>
            <a:ext cx="6286544" cy="500065"/>
          </a:xfrm>
          <a:prstGeom prst="rect">
            <a:avLst/>
          </a:prstGeom>
        </p:spPr>
        <p:txBody>
          <a:bodyPr/>
          <a:lstStyle>
            <a:lvl1pPr>
              <a:lnSpc>
                <a:spcPts val="2600"/>
              </a:lnSpc>
              <a:buFont typeface="Arial" pitchFamily="34" charset="0"/>
              <a:buNone/>
              <a:defRPr sz="2100" baseline="0"/>
            </a:lvl1pPr>
            <a:lvl2pPr>
              <a:buNone/>
              <a:defRPr sz="2100"/>
            </a:lvl2pPr>
            <a:lvl3pPr>
              <a:buNone/>
              <a:defRPr sz="2100"/>
            </a:lvl3pPr>
            <a:lvl4pPr>
              <a:buNone/>
              <a:defRPr sz="2100"/>
            </a:lvl4pPr>
            <a:lvl5pPr>
              <a:buNone/>
              <a:defRPr sz="2100"/>
            </a:lvl5pPr>
          </a:lstStyle>
          <a:p>
            <a:pPr lvl="0"/>
            <a:r>
              <a:rPr lang="de-DE" smtClean="0"/>
              <a:t>Textmasterformate durch Klicken bearbeiten</a:t>
            </a:r>
          </a:p>
        </p:txBody>
      </p:sp>
      <p:sp>
        <p:nvSpPr>
          <p:cNvPr id="6" name="Foliennummernplatzhalter 5"/>
          <p:cNvSpPr>
            <a:spLocks noGrp="1"/>
          </p:cNvSpPr>
          <p:nvPr>
            <p:ph type="sldNum" sz="quarter" idx="13"/>
          </p:nvPr>
        </p:nvSpPr>
        <p:spPr>
          <a:xfrm>
            <a:off x="6624638" y="6215063"/>
            <a:ext cx="2233612" cy="365125"/>
          </a:xfrm>
          <a:prstGeom prst="rect">
            <a:avLst/>
          </a:prstGeom>
        </p:spPr>
        <p:txBody>
          <a:bodyPr/>
          <a:lstStyle>
            <a:lvl1pPr algn="r" fontAlgn="auto">
              <a:lnSpc>
                <a:spcPts val="1200"/>
              </a:lnSpc>
              <a:spcBef>
                <a:spcPts val="0"/>
              </a:spcBef>
              <a:spcAft>
                <a:spcPts val="0"/>
              </a:spcAft>
              <a:defRPr sz="900">
                <a:latin typeface="Arial" pitchFamily="34" charset="0"/>
                <a:cs typeface="Arial" pitchFamily="34" charset="0"/>
              </a:defRPr>
            </a:lvl1pPr>
          </a:lstStyle>
          <a:p>
            <a:pPr>
              <a:defRPr/>
            </a:pPr>
            <a:fld id="{0B0200DE-74F8-4172-B7D9-3DDFCFCD8D9F}" type="slidenum">
              <a:rPr lang="de-CH"/>
              <a:pPr>
                <a:defRPr/>
              </a:pPr>
              <a:t>‹Nr.›</a:t>
            </a:fld>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Lst>
  <p:hf hdr="0" ftr="0" dt="0"/>
  <p:txStyles>
    <p:titleStyle>
      <a:lvl1pPr algn="ctr" rtl="0" eaLnBrk="0" fontAlgn="base" hangingPunct="0">
        <a:spcBef>
          <a:spcPct val="0"/>
        </a:spcBef>
        <a:spcAft>
          <a:spcPct val="0"/>
        </a:spcAft>
        <a:defRPr sz="44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400" b="1">
          <a:solidFill>
            <a:schemeClr val="tx1"/>
          </a:solidFill>
          <a:latin typeface="Arial" charset="0"/>
          <a:cs typeface="Arial" charset="0"/>
        </a:defRPr>
      </a:lvl2pPr>
      <a:lvl3pPr algn="ctr" rtl="0" eaLnBrk="0" fontAlgn="base" hangingPunct="0">
        <a:spcBef>
          <a:spcPct val="0"/>
        </a:spcBef>
        <a:spcAft>
          <a:spcPct val="0"/>
        </a:spcAft>
        <a:defRPr sz="4400" b="1">
          <a:solidFill>
            <a:schemeClr val="tx1"/>
          </a:solidFill>
          <a:latin typeface="Arial" charset="0"/>
          <a:cs typeface="Arial" charset="0"/>
        </a:defRPr>
      </a:lvl3pPr>
      <a:lvl4pPr algn="ctr" rtl="0" eaLnBrk="0" fontAlgn="base" hangingPunct="0">
        <a:spcBef>
          <a:spcPct val="0"/>
        </a:spcBef>
        <a:spcAft>
          <a:spcPct val="0"/>
        </a:spcAft>
        <a:defRPr sz="4400" b="1">
          <a:solidFill>
            <a:schemeClr val="tx1"/>
          </a:solidFill>
          <a:latin typeface="Arial" charset="0"/>
          <a:cs typeface="Arial" charset="0"/>
        </a:defRPr>
      </a:lvl4pPr>
      <a:lvl5pPr algn="ctr" rtl="0" eaLnBrk="0" fontAlgn="base" hangingPunct="0">
        <a:spcBef>
          <a:spcPct val="0"/>
        </a:spcBef>
        <a:spcAft>
          <a:spcPct val="0"/>
        </a:spcAft>
        <a:defRPr sz="4400" b="1">
          <a:solidFill>
            <a:schemeClr val="tx1"/>
          </a:solidFill>
          <a:latin typeface="Arial" charset="0"/>
          <a:cs typeface="Arial" charset="0"/>
        </a:defRPr>
      </a:lvl5pPr>
      <a:lvl6pPr marL="457200" algn="ctr" rtl="0" eaLnBrk="1" fontAlgn="base" hangingPunct="1">
        <a:spcBef>
          <a:spcPct val="0"/>
        </a:spcBef>
        <a:spcAft>
          <a:spcPct val="0"/>
        </a:spcAft>
        <a:defRPr sz="4400" b="1">
          <a:solidFill>
            <a:schemeClr val="tx1"/>
          </a:solidFill>
          <a:latin typeface="Arial" charset="0"/>
          <a:cs typeface="Arial" charset="0"/>
        </a:defRPr>
      </a:lvl6pPr>
      <a:lvl7pPr marL="914400" algn="ctr" rtl="0" eaLnBrk="1" fontAlgn="base" hangingPunct="1">
        <a:spcBef>
          <a:spcPct val="0"/>
        </a:spcBef>
        <a:spcAft>
          <a:spcPct val="0"/>
        </a:spcAft>
        <a:defRPr sz="4400" b="1">
          <a:solidFill>
            <a:schemeClr val="tx1"/>
          </a:solidFill>
          <a:latin typeface="Arial" charset="0"/>
          <a:cs typeface="Arial" charset="0"/>
        </a:defRPr>
      </a:lvl7pPr>
      <a:lvl8pPr marL="1371600" algn="ctr" rtl="0" eaLnBrk="1" fontAlgn="base" hangingPunct="1">
        <a:spcBef>
          <a:spcPct val="0"/>
        </a:spcBef>
        <a:spcAft>
          <a:spcPct val="0"/>
        </a:spcAft>
        <a:defRPr sz="4400" b="1">
          <a:solidFill>
            <a:schemeClr val="tx1"/>
          </a:solidFill>
          <a:latin typeface="Arial" charset="0"/>
          <a:cs typeface="Arial" charset="0"/>
        </a:defRPr>
      </a:lvl8pPr>
      <a:lvl9pPr marL="1828800" algn="ctr" rtl="0" eaLnBrk="1" fontAlgn="base" hangingPunct="1">
        <a:spcBef>
          <a:spcPct val="0"/>
        </a:spcBef>
        <a:spcAft>
          <a:spcPct val="0"/>
        </a:spcAft>
        <a:defRPr sz="44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ctrTitle"/>
          </p:nvPr>
        </p:nvSpPr>
        <p:spPr bwMode="auto">
          <a:xfrm>
            <a:off x="1214414" y="1340768"/>
            <a:ext cx="6286544" cy="3528391"/>
          </a:xfrm>
          <a:noFill/>
          <a:ln>
            <a:miter lim="800000"/>
            <a:headEnd/>
            <a:tailEnd/>
          </a:ln>
        </p:spPr>
        <p:txBody>
          <a:bodyPr vert="horz" wrap="square" lIns="91424" tIns="45712" rIns="91424" bIns="45712" numCol="1" anchor="t" anchorCtr="0" compatLnSpc="1">
            <a:prstTxWarp prst="textNoShape">
              <a:avLst/>
            </a:prstTxWarp>
            <a:normAutofit/>
          </a:bodyPr>
          <a:lstStyle/>
          <a:p>
            <a:pPr eaLnBrk="1" hangingPunct="1">
              <a:spcBef>
                <a:spcPts val="3000"/>
              </a:spcBef>
            </a:pPr>
            <a:r>
              <a:rPr lang="de-CH" sz="4400" dirty="0" smtClean="0"/>
              <a:t>Workshop 3:</a:t>
            </a:r>
            <a:br>
              <a:rPr lang="de-CH" sz="4400" dirty="0" smtClean="0"/>
            </a:br>
            <a:r>
              <a:rPr lang="de-CH" sz="4400" dirty="0" smtClean="0"/>
              <a:t>NQR-Einstufung – </a:t>
            </a:r>
            <a:r>
              <a:rPr lang="de-CH" sz="4400" smtClean="0"/>
              <a:t>notwendige </a:t>
            </a:r>
            <a:r>
              <a:rPr lang="de-CH" sz="4400" smtClean="0"/>
              <a:t>Elemente</a:t>
            </a:r>
            <a:endParaRPr lang="de-CH" sz="3200" dirty="0">
              <a:solidFill>
                <a:schemeClr val="tx1">
                  <a:lumMod val="65000"/>
                  <a:lumOff val="35000"/>
                </a:schemeClr>
              </a:solidFill>
              <a:latin typeface="Arial" charset="0"/>
              <a:cs typeface="Arial" charset="0"/>
            </a:endParaRPr>
          </a:p>
        </p:txBody>
      </p:sp>
      <p:sp>
        <p:nvSpPr>
          <p:cNvPr id="7" name="Textplatzhalter 2"/>
          <p:cNvSpPr>
            <a:spLocks noGrp="1"/>
          </p:cNvSpPr>
          <p:nvPr>
            <p:ph type="body" sz="quarter" idx="10"/>
          </p:nvPr>
        </p:nvSpPr>
        <p:spPr bwMode="auto">
          <a:noFill/>
          <a:ln>
            <a:miter lim="800000"/>
            <a:headEnd/>
            <a:tailEnd/>
          </a:ln>
        </p:spPr>
        <p:txBody>
          <a:bodyPr vert="horz" wrap="square" lIns="91440" tIns="45720" rIns="91440" bIns="45720" numCol="1" anchor="t" anchorCtr="0" compatLnSpc="1">
            <a:prstTxWarp prst="textNoShape">
              <a:avLst/>
            </a:prstTxWarp>
            <a:normAutofit fontScale="70000" lnSpcReduction="20000"/>
          </a:bodyPr>
          <a:lstStyle/>
          <a:p>
            <a:pPr eaLnBrk="1" hangingPunct="1"/>
            <a:r>
              <a:rPr lang="fr-CH" sz="2200" dirty="0" smtClean="0">
                <a:latin typeface="Arial" charset="0"/>
                <a:cs typeface="Arial" charset="0"/>
              </a:rPr>
              <a:t>Patrick Leu &amp; Paolo Bernasconi</a:t>
            </a:r>
          </a:p>
          <a:p>
            <a:pPr eaLnBrk="1" hangingPunct="1"/>
            <a:r>
              <a:rPr lang="fr-CH" sz="2200" dirty="0" smtClean="0">
                <a:latin typeface="Arial" charset="0"/>
                <a:cs typeface="Arial" charset="0"/>
              </a:rPr>
              <a:t>SBFI / </a:t>
            </a:r>
            <a:r>
              <a:rPr lang="fr-CH" sz="2200" dirty="0" err="1" smtClean="0">
                <a:latin typeface="Arial" charset="0"/>
                <a:cs typeface="Arial" charset="0"/>
              </a:rPr>
              <a:t>Höhere</a:t>
            </a:r>
            <a:r>
              <a:rPr lang="fr-CH" sz="2200" dirty="0" smtClean="0">
                <a:latin typeface="Arial" charset="0"/>
                <a:cs typeface="Arial" charset="0"/>
              </a:rPr>
              <a:t> Berufsbildung</a:t>
            </a:r>
          </a:p>
          <a:p>
            <a:pPr eaLnBrk="1" hangingPunct="1"/>
            <a:r>
              <a:rPr lang="fr-CH" sz="2200" dirty="0" smtClean="0">
                <a:latin typeface="Arial" charset="0"/>
                <a:cs typeface="Arial" charset="0"/>
              </a:rPr>
              <a:t>30. April 2015</a:t>
            </a:r>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6093" y="4994306"/>
            <a:ext cx="1246372" cy="1869556"/>
          </a:xfrm>
          <a:prstGeom prst="rect">
            <a:avLst/>
          </a:prstGeom>
        </p:spPr>
      </p:pic>
      <p:pic>
        <p:nvPicPr>
          <p:cNvPr id="5" name="Grafi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1792" y="1927"/>
            <a:ext cx="1241884" cy="1874767"/>
          </a:xfrm>
          <a:prstGeom prst="rect">
            <a:avLst/>
          </a:prstGeom>
        </p:spPr>
      </p:pic>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01792" y="2494222"/>
            <a:ext cx="1246833" cy="1869556"/>
          </a:xfrm>
          <a:prstGeom prst="rect">
            <a:avLst/>
          </a:prstGeom>
        </p:spPr>
      </p:pic>
    </p:spTree>
    <p:extLst>
      <p:ext uri="{BB962C8B-B14F-4D97-AF65-F5344CB8AC3E}">
        <p14:creationId xmlns:p14="http://schemas.microsoft.com/office/powerpoint/2010/main" val="2292694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CH" dirty="0"/>
          </a:p>
        </p:txBody>
      </p:sp>
      <p:pic>
        <p:nvPicPr>
          <p:cNvPr id="5" name="Inhaltsplatzhalter 4"/>
          <p:cNvPicPr>
            <a:picLocks noGrp="1" noChangeAspect="1"/>
          </p:cNvPicPr>
          <p:nvPr>
            <p:ph sz="quarter" idx="12"/>
          </p:nvPr>
        </p:nvPicPr>
        <p:blipFill>
          <a:blip r:embed="rId2">
            <a:extLst>
              <a:ext uri="{28A0092B-C50C-407E-A947-70E740481C1C}">
                <a14:useLocalDpi xmlns:a14="http://schemas.microsoft.com/office/drawing/2010/main" val="0"/>
              </a:ext>
            </a:extLst>
          </a:blip>
          <a:stretch>
            <a:fillRect/>
          </a:stretch>
        </p:blipFill>
        <p:spPr>
          <a:xfrm>
            <a:off x="1614099" y="1700808"/>
            <a:ext cx="5798732" cy="4178498"/>
          </a:xfrm>
        </p:spPr>
      </p:pic>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10</a:t>
            </a:fld>
            <a:endParaRPr lang="de-CH" dirty="0"/>
          </a:p>
        </p:txBody>
      </p:sp>
    </p:spTree>
    <p:extLst>
      <p:ext uri="{BB962C8B-B14F-4D97-AF65-F5344CB8AC3E}">
        <p14:creationId xmlns:p14="http://schemas.microsoft.com/office/powerpoint/2010/main" val="1579466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Wege zur NQR-Einstufung</a:t>
            </a:r>
            <a:endParaRPr lang="de-CH" dirty="0"/>
          </a:p>
        </p:txBody>
      </p:sp>
      <p:graphicFrame>
        <p:nvGraphicFramePr>
          <p:cNvPr id="5" name="Inhaltsplatzhalter 4"/>
          <p:cNvGraphicFramePr>
            <a:graphicFrameLocks noGrp="1"/>
          </p:cNvGraphicFramePr>
          <p:nvPr>
            <p:ph sz="quarter" idx="12"/>
            <p:extLst>
              <p:ext uri="{D42A27DB-BD31-4B8C-83A1-F6EECF244321}">
                <p14:modId xmlns:p14="http://schemas.microsoft.com/office/powerpoint/2010/main" val="1349386429"/>
              </p:ext>
            </p:extLst>
          </p:nvPr>
        </p:nvGraphicFramePr>
        <p:xfrm>
          <a:off x="1214438" y="1571625"/>
          <a:ext cx="7215187" cy="4881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2</a:t>
            </a:fld>
            <a:endParaRPr lang="de-CH" dirty="0"/>
          </a:p>
        </p:txBody>
      </p:sp>
    </p:spTree>
    <p:extLst>
      <p:ext uri="{BB962C8B-B14F-4D97-AF65-F5344CB8AC3E}">
        <p14:creationId xmlns:p14="http://schemas.microsoft.com/office/powerpoint/2010/main" val="2724717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Revision PO</a:t>
            </a:r>
            <a:endParaRPr lang="de-CH" dirty="0"/>
          </a:p>
        </p:txBody>
      </p:sp>
      <p:sp>
        <p:nvSpPr>
          <p:cNvPr id="3" name="Inhaltsplatzhalter 2"/>
          <p:cNvSpPr>
            <a:spLocks noGrp="1"/>
          </p:cNvSpPr>
          <p:nvPr>
            <p:ph sz="quarter" idx="12"/>
          </p:nvPr>
        </p:nvSpPr>
        <p:spPr/>
        <p:txBody>
          <a:bodyPr/>
          <a:lstStyle/>
          <a:p>
            <a:r>
              <a:rPr lang="de-CH" dirty="0" smtClean="0"/>
              <a:t>Leitfaden «Prüfungsordnungen </a:t>
            </a:r>
            <a:r>
              <a:rPr lang="de-CH" dirty="0" err="1" smtClean="0"/>
              <a:t>eidg</a:t>
            </a:r>
            <a:r>
              <a:rPr lang="de-CH" dirty="0" smtClean="0"/>
              <a:t>. Prüfungen»</a:t>
            </a:r>
          </a:p>
          <a:p>
            <a:r>
              <a:rPr lang="de-CH" dirty="0" smtClean="0"/>
              <a:t>NQR-Einstufung ist Teil des ganzen Prozesses</a:t>
            </a:r>
          </a:p>
          <a:p>
            <a:r>
              <a:rPr lang="de-CH" dirty="0" smtClean="0"/>
              <a:t>Wichtige Bereiche</a:t>
            </a:r>
          </a:p>
          <a:p>
            <a:pPr lvl="3"/>
            <a:r>
              <a:rPr lang="de-CH" dirty="0" smtClean="0"/>
              <a:t>Erstellung des Qualifikationsprofiles</a:t>
            </a:r>
          </a:p>
          <a:p>
            <a:pPr lvl="3"/>
            <a:r>
              <a:rPr lang="de-CH" dirty="0" smtClean="0"/>
              <a:t>Festlegung der Zulassungsbedingungen</a:t>
            </a:r>
          </a:p>
          <a:p>
            <a:pPr lvl="3"/>
            <a:r>
              <a:rPr lang="de-CH" dirty="0" smtClean="0"/>
              <a:t>Aufbau der Prüfungsdesigns </a:t>
            </a:r>
          </a:p>
          <a:p>
            <a:pPr lvl="3"/>
            <a:r>
              <a:rPr lang="de-CH" dirty="0" smtClean="0"/>
              <a:t>Titel </a:t>
            </a:r>
          </a:p>
          <a:p>
            <a:pPr lvl="3"/>
            <a:r>
              <a:rPr lang="de-CH" dirty="0" smtClean="0"/>
              <a:t>Schlussbestimmungen</a:t>
            </a:r>
          </a:p>
          <a:p>
            <a:pPr lvl="3"/>
            <a:r>
              <a:rPr lang="de-CH" dirty="0" smtClean="0"/>
              <a:t>Einstufung in den NQR</a:t>
            </a:r>
            <a:endParaRPr lang="de-CH" dirty="0"/>
          </a:p>
        </p:txBody>
      </p:sp>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3</a:t>
            </a:fld>
            <a:endParaRPr lang="de-CH" dirty="0"/>
          </a:p>
        </p:txBody>
      </p:sp>
    </p:spTree>
    <p:extLst>
      <p:ext uri="{BB962C8B-B14F-4D97-AF65-F5344CB8AC3E}">
        <p14:creationId xmlns:p14="http://schemas.microsoft.com/office/powerpoint/2010/main" val="11446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14414" y="500042"/>
            <a:ext cx="7462042" cy="714379"/>
          </a:xfrm>
        </p:spPr>
        <p:txBody>
          <a:bodyPr>
            <a:normAutofit/>
          </a:bodyPr>
          <a:lstStyle/>
          <a:p>
            <a:pPr lvl="3" algn="l"/>
            <a:r>
              <a:rPr lang="de-CH" sz="2700" dirty="0" smtClean="0"/>
              <a:t>Revision - Erstellung des Kompetenzrasters</a:t>
            </a:r>
            <a:endParaRPr lang="de-CH" dirty="0"/>
          </a:p>
        </p:txBody>
      </p:sp>
      <p:graphicFrame>
        <p:nvGraphicFramePr>
          <p:cNvPr id="5" name="Inhaltsplatzhalter 4"/>
          <p:cNvGraphicFramePr>
            <a:graphicFrameLocks noGrp="1"/>
          </p:cNvGraphicFramePr>
          <p:nvPr>
            <p:ph sz="quarter" idx="12"/>
            <p:extLst>
              <p:ext uri="{D42A27DB-BD31-4B8C-83A1-F6EECF244321}">
                <p14:modId xmlns:p14="http://schemas.microsoft.com/office/powerpoint/2010/main" val="2033256977"/>
              </p:ext>
            </p:extLst>
          </p:nvPr>
        </p:nvGraphicFramePr>
        <p:xfrm>
          <a:off x="1214438" y="1571625"/>
          <a:ext cx="7215187" cy="4881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4</a:t>
            </a:fld>
            <a:endParaRPr lang="de-CH" dirty="0"/>
          </a:p>
        </p:txBody>
      </p:sp>
      <p:sp>
        <p:nvSpPr>
          <p:cNvPr id="6" name="Textfeld 5"/>
          <p:cNvSpPr txBox="1"/>
          <p:nvPr/>
        </p:nvSpPr>
        <p:spPr>
          <a:xfrm rot="16200000">
            <a:off x="-753530" y="3939065"/>
            <a:ext cx="2985113" cy="830997"/>
          </a:xfrm>
          <a:prstGeom prst="rect">
            <a:avLst/>
          </a:prstGeom>
          <a:solidFill>
            <a:srgbClr val="CC0000"/>
          </a:solidFill>
        </p:spPr>
        <p:txBody>
          <a:bodyPr wrap="none" rtlCol="0">
            <a:spAutoFit/>
          </a:bodyPr>
          <a:lstStyle/>
          <a:p>
            <a:pPr algn="ctr"/>
            <a:r>
              <a:rPr lang="fr-CH" sz="2400" b="1" dirty="0" smtClean="0">
                <a:solidFill>
                  <a:srgbClr val="FFFFFF"/>
                </a:solidFill>
              </a:rPr>
              <a:t>3 </a:t>
            </a:r>
            <a:r>
              <a:rPr lang="fr-CH" sz="2400" b="1" dirty="0" err="1" smtClean="0">
                <a:solidFill>
                  <a:srgbClr val="FFFFFF"/>
                </a:solidFill>
              </a:rPr>
              <a:t>Produkte</a:t>
            </a:r>
            <a:r>
              <a:rPr lang="fr-CH" sz="2400" b="1" dirty="0" smtClean="0">
                <a:solidFill>
                  <a:srgbClr val="FFFFFF"/>
                </a:solidFill>
              </a:rPr>
              <a:t> = </a:t>
            </a:r>
            <a:br>
              <a:rPr lang="fr-CH" sz="2400" b="1" dirty="0" smtClean="0">
                <a:solidFill>
                  <a:srgbClr val="FFFFFF"/>
                </a:solidFill>
              </a:rPr>
            </a:br>
            <a:r>
              <a:rPr lang="fr-CH" sz="2400" b="1" dirty="0" err="1" smtClean="0">
                <a:solidFill>
                  <a:srgbClr val="FFFFFF"/>
                </a:solidFill>
              </a:rPr>
              <a:t>Qualifikationsprofil</a:t>
            </a:r>
            <a:endParaRPr lang="de-CH" sz="2400" b="1" dirty="0">
              <a:solidFill>
                <a:srgbClr val="FFFFFF"/>
              </a:solidFill>
            </a:endParaRPr>
          </a:p>
        </p:txBody>
      </p:sp>
    </p:spTree>
    <p:extLst>
      <p:ext uri="{BB962C8B-B14F-4D97-AF65-F5344CB8AC3E}">
        <p14:creationId xmlns:p14="http://schemas.microsoft.com/office/powerpoint/2010/main" val="3934798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14414" y="500042"/>
            <a:ext cx="7534050" cy="714379"/>
          </a:xfrm>
        </p:spPr>
        <p:txBody>
          <a:bodyPr>
            <a:normAutofit/>
          </a:bodyPr>
          <a:lstStyle/>
          <a:p>
            <a:r>
              <a:rPr lang="fr-CH" dirty="0" err="1" smtClean="0"/>
              <a:t>Übersicht</a:t>
            </a:r>
            <a:r>
              <a:rPr lang="fr-CH" dirty="0" smtClean="0"/>
              <a:t> HK - </a:t>
            </a:r>
            <a:r>
              <a:rPr lang="fr-CH" dirty="0" err="1" smtClean="0"/>
              <a:t>Auszug</a:t>
            </a:r>
            <a:endParaRPr lang="de-CH" dirty="0"/>
          </a:p>
        </p:txBody>
      </p:sp>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5</a:t>
            </a:fld>
            <a:endParaRPr lang="de-CH" dirty="0"/>
          </a:p>
        </p:txBody>
      </p:sp>
      <p:pic>
        <p:nvPicPr>
          <p:cNvPr id="6" name="Grafik 5"/>
          <p:cNvPicPr>
            <a:picLocks noChangeAspect="1"/>
          </p:cNvPicPr>
          <p:nvPr/>
        </p:nvPicPr>
        <p:blipFill>
          <a:blip r:embed="rId3"/>
          <a:stretch>
            <a:fillRect/>
          </a:stretch>
        </p:blipFill>
        <p:spPr>
          <a:xfrm>
            <a:off x="971600" y="1312863"/>
            <a:ext cx="7010400" cy="5267325"/>
          </a:xfrm>
          <a:prstGeom prst="rect">
            <a:avLst/>
          </a:prstGeom>
        </p:spPr>
      </p:pic>
    </p:spTree>
    <p:extLst>
      <p:ext uri="{BB962C8B-B14F-4D97-AF65-F5344CB8AC3E}">
        <p14:creationId xmlns:p14="http://schemas.microsoft.com/office/powerpoint/2010/main" val="3260564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14414" y="500042"/>
            <a:ext cx="7643836" cy="714379"/>
          </a:xfrm>
        </p:spPr>
        <p:txBody>
          <a:bodyPr>
            <a:normAutofit/>
          </a:bodyPr>
          <a:lstStyle/>
          <a:p>
            <a:r>
              <a:rPr lang="de-CH" dirty="0" smtClean="0"/>
              <a:t>Berufstätigkeit - Auszug</a:t>
            </a:r>
            <a:endParaRPr lang="de-CH" dirty="0"/>
          </a:p>
        </p:txBody>
      </p:sp>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6</a:t>
            </a:fld>
            <a:endParaRPr lang="de-CH" dirty="0"/>
          </a:p>
        </p:txBody>
      </p:sp>
      <p:pic>
        <p:nvPicPr>
          <p:cNvPr id="5" name="Grafik 4"/>
          <p:cNvPicPr>
            <a:picLocks noChangeAspect="1"/>
          </p:cNvPicPr>
          <p:nvPr/>
        </p:nvPicPr>
        <p:blipFill>
          <a:blip r:embed="rId3"/>
          <a:stretch>
            <a:fillRect/>
          </a:stretch>
        </p:blipFill>
        <p:spPr>
          <a:xfrm>
            <a:off x="1214414" y="1133524"/>
            <a:ext cx="7192138" cy="5592925"/>
          </a:xfrm>
          <a:prstGeom prst="rect">
            <a:avLst/>
          </a:prstGeom>
        </p:spPr>
      </p:pic>
    </p:spTree>
    <p:extLst>
      <p:ext uri="{BB962C8B-B14F-4D97-AF65-F5344CB8AC3E}">
        <p14:creationId xmlns:p14="http://schemas.microsoft.com/office/powerpoint/2010/main" val="89622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14414" y="500042"/>
            <a:ext cx="7246018" cy="714379"/>
          </a:xfrm>
        </p:spPr>
        <p:txBody>
          <a:bodyPr/>
          <a:lstStyle/>
          <a:p>
            <a:r>
              <a:rPr lang="fr-CH" dirty="0" err="1" smtClean="0"/>
              <a:t>Leistungskriterien</a:t>
            </a:r>
            <a:r>
              <a:rPr lang="fr-CH" dirty="0" smtClean="0"/>
              <a:t> – </a:t>
            </a:r>
            <a:r>
              <a:rPr lang="fr-CH" dirty="0" err="1" smtClean="0"/>
              <a:t>Auszug</a:t>
            </a:r>
            <a:r>
              <a:rPr lang="fr-CH" dirty="0" smtClean="0"/>
              <a:t> (A2)</a:t>
            </a:r>
            <a:endParaRPr lang="de-CH" dirty="0"/>
          </a:p>
        </p:txBody>
      </p:sp>
      <p:graphicFrame>
        <p:nvGraphicFramePr>
          <p:cNvPr id="6" name="Inhaltsplatzhalter 5"/>
          <p:cNvGraphicFramePr>
            <a:graphicFrameLocks noGrp="1"/>
          </p:cNvGraphicFramePr>
          <p:nvPr>
            <p:ph sz="quarter" idx="12"/>
            <p:extLst>
              <p:ext uri="{D42A27DB-BD31-4B8C-83A1-F6EECF244321}">
                <p14:modId xmlns:p14="http://schemas.microsoft.com/office/powerpoint/2010/main" val="2320636191"/>
              </p:ext>
            </p:extLst>
          </p:nvPr>
        </p:nvGraphicFramePr>
        <p:xfrm>
          <a:off x="395536" y="1571625"/>
          <a:ext cx="8034090" cy="5059680"/>
        </p:xfrm>
        <a:graphic>
          <a:graphicData uri="http://schemas.openxmlformats.org/drawingml/2006/table">
            <a:tbl>
              <a:tblPr firstRow="1" bandRow="1">
                <a:tableStyleId>{5940675A-B579-460E-94D1-54222C63F5DA}</a:tableStyleId>
              </a:tblPr>
              <a:tblGrid>
                <a:gridCol w="2135021"/>
                <a:gridCol w="5899069"/>
              </a:tblGrid>
              <a:tr h="370840">
                <a:tc>
                  <a:txBody>
                    <a:bodyPr/>
                    <a:lstStyle/>
                    <a:p>
                      <a:r>
                        <a:rPr lang="de-CH" sz="1600" kern="1200" noProof="0" dirty="0" smtClean="0">
                          <a:solidFill>
                            <a:schemeClr val="tx1"/>
                          </a:solidFill>
                          <a:effectLst/>
                          <a:latin typeface="+mn-lt"/>
                          <a:ea typeface="+mn-ea"/>
                          <a:cs typeface="+mn-cs"/>
                        </a:rPr>
                        <a:t>Beschreibung des Tätigkeitsbereichs</a:t>
                      </a:r>
                      <a:endParaRPr lang="de-CH" sz="1600" noProof="0" dirty="0"/>
                    </a:p>
                  </a:txBody>
                  <a:tcPr/>
                </a:tc>
                <a:tc>
                  <a:txBody>
                    <a:bodyPr/>
                    <a:lstStyle/>
                    <a:p>
                      <a:r>
                        <a:rPr lang="de-CH" sz="1600" kern="1200" noProof="0" dirty="0" smtClean="0">
                          <a:solidFill>
                            <a:schemeClr val="tx1"/>
                          </a:solidFill>
                          <a:effectLst/>
                          <a:latin typeface="+mn-lt"/>
                          <a:ea typeface="+mn-ea"/>
                          <a:cs typeface="+mn-cs"/>
                        </a:rPr>
                        <a:t>Bei den Abwasseranlagen können aufgrund unterschiedlichster Ursachen grössere oder kleinere Abweichungen vom Normalbetrieb auftreten. Je nach Tragweite handelt es sich um eine Betriebsstörung oder einen Störfall. Bei solchen Ereignissen sind umgehend die zweckmässigen Massnahmen zum Schutz der Gewässer, Umwelt und Anlagen zu ergreifen und ergänzende Abklärungen zur Problemlösung vorzunehmen (z.B. Informationen zu Fremdeinleitungen einzuholen).</a:t>
                      </a:r>
                      <a:endParaRPr lang="de-CH" sz="1600" noProof="0" dirty="0"/>
                    </a:p>
                  </a:txBody>
                  <a:tcPr/>
                </a:tc>
              </a:tr>
              <a:tr h="370840">
                <a:tc>
                  <a:txBody>
                    <a:bodyPr/>
                    <a:lstStyle/>
                    <a:p>
                      <a:r>
                        <a:rPr lang="de-CH" sz="1600" noProof="0" dirty="0" smtClean="0"/>
                        <a:t>Kontext</a:t>
                      </a:r>
                      <a:endParaRPr lang="de-CH" sz="1600" noProof="0" dirty="0"/>
                    </a:p>
                  </a:txBody>
                  <a:tcPr/>
                </a:tc>
                <a:tc>
                  <a:txBody>
                    <a:bodyPr/>
                    <a:lstStyle/>
                    <a:p>
                      <a:r>
                        <a:rPr lang="de-CH" sz="1600" kern="1200" noProof="0" dirty="0" smtClean="0">
                          <a:solidFill>
                            <a:schemeClr val="tx1"/>
                          </a:solidFill>
                          <a:effectLst/>
                          <a:latin typeface="+mn-lt"/>
                          <a:ea typeface="+mn-ea"/>
                          <a:cs typeface="+mn-cs"/>
                        </a:rPr>
                        <a:t>Klärwerkfachleute müssen davon ausgehen, dass jederzeit betriebliche Probleme auftreten können, sei dies aufgrund von internen Einflüssen (z.B. Defekte der Anlagenausrüstung oder Fehlmanipulationen) oder externen Einflüssen (z.B. unzulässige Abwassereinleitungen, klimatische Extrembedingungen wie Überschwemmungen, Kälte).</a:t>
                      </a:r>
                    </a:p>
                    <a:p>
                      <a:r>
                        <a:rPr lang="de-CH" sz="1600" kern="1200" noProof="0" dirty="0" smtClean="0">
                          <a:solidFill>
                            <a:schemeClr val="tx1"/>
                          </a:solidFill>
                          <a:effectLst/>
                          <a:latin typeface="+mn-lt"/>
                          <a:ea typeface="+mn-ea"/>
                          <a:cs typeface="+mn-cs"/>
                        </a:rPr>
                        <a:t>In sämtlichen Fällen kann es zu einer ungenügenden Reinigungsleistung der ARA kommen, in deren Folge sich erhebliche negative Auswirkungen auf die Gewässer und die Umwelt ergeben können. Weiter können grosse Schäden an der Anlage auftreten. In schweren Fällen kommt die Alarmorganisation (Ereignisdienste) zum Einsatz.</a:t>
                      </a:r>
                      <a:endParaRPr lang="de-CH" sz="1600" noProof="0" dirty="0"/>
                    </a:p>
                  </a:txBody>
                  <a:tcPr/>
                </a:tc>
              </a:tr>
            </a:tbl>
          </a:graphicData>
        </a:graphic>
      </p:graphicFrame>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7</a:t>
            </a:fld>
            <a:endParaRPr lang="de-CH" dirty="0"/>
          </a:p>
        </p:txBody>
      </p:sp>
    </p:spTree>
    <p:extLst>
      <p:ext uri="{BB962C8B-B14F-4D97-AF65-F5344CB8AC3E}">
        <p14:creationId xmlns:p14="http://schemas.microsoft.com/office/powerpoint/2010/main" val="1700325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14414" y="500042"/>
            <a:ext cx="7246018" cy="714379"/>
          </a:xfrm>
        </p:spPr>
        <p:txBody>
          <a:bodyPr>
            <a:normAutofit fontScale="90000"/>
          </a:bodyPr>
          <a:lstStyle/>
          <a:p>
            <a:r>
              <a:rPr lang="fr-CH" dirty="0" err="1" smtClean="0"/>
              <a:t>Aktivitäten</a:t>
            </a:r>
            <a:r>
              <a:rPr lang="fr-CH" dirty="0" smtClean="0"/>
              <a:t> </a:t>
            </a:r>
            <a:r>
              <a:rPr lang="fr-CH" dirty="0" err="1" smtClean="0"/>
              <a:t>und</a:t>
            </a:r>
            <a:r>
              <a:rPr lang="fr-CH" dirty="0" smtClean="0"/>
              <a:t> </a:t>
            </a:r>
            <a:r>
              <a:rPr lang="fr-CH" dirty="0" err="1" smtClean="0"/>
              <a:t>Leistungskriterien</a:t>
            </a:r>
            <a:r>
              <a:rPr lang="fr-CH" dirty="0" smtClean="0"/>
              <a:t> – </a:t>
            </a:r>
            <a:r>
              <a:rPr lang="fr-CH" dirty="0" err="1" smtClean="0"/>
              <a:t>Auszug</a:t>
            </a:r>
            <a:r>
              <a:rPr lang="fr-CH" dirty="0" smtClean="0"/>
              <a:t> (A2)</a:t>
            </a:r>
            <a:endParaRPr lang="de-CH" dirty="0"/>
          </a:p>
        </p:txBody>
      </p:sp>
      <p:graphicFrame>
        <p:nvGraphicFramePr>
          <p:cNvPr id="6" name="Inhaltsplatzhalter 5"/>
          <p:cNvGraphicFramePr>
            <a:graphicFrameLocks noGrp="1"/>
          </p:cNvGraphicFramePr>
          <p:nvPr>
            <p:ph sz="quarter" idx="12"/>
            <p:extLst>
              <p:ext uri="{D42A27DB-BD31-4B8C-83A1-F6EECF244321}">
                <p14:modId xmlns:p14="http://schemas.microsoft.com/office/powerpoint/2010/main" val="1424819526"/>
              </p:ext>
            </p:extLst>
          </p:nvPr>
        </p:nvGraphicFramePr>
        <p:xfrm>
          <a:off x="395536" y="1571625"/>
          <a:ext cx="8034090" cy="4851400"/>
        </p:xfrm>
        <a:graphic>
          <a:graphicData uri="http://schemas.openxmlformats.org/drawingml/2006/table">
            <a:tbl>
              <a:tblPr firstRow="1" bandRow="1">
                <a:tableStyleId>{5940675A-B579-460E-94D1-54222C63F5DA}</a:tableStyleId>
              </a:tblPr>
              <a:tblGrid>
                <a:gridCol w="3600400"/>
                <a:gridCol w="4433690"/>
              </a:tblGrid>
              <a:tr h="370840">
                <a:tc>
                  <a:txBody>
                    <a:bodyPr/>
                    <a:lstStyle/>
                    <a:p>
                      <a:r>
                        <a:rPr lang="fr-CH" sz="1800" noProof="0" dirty="0" err="1" smtClean="0"/>
                        <a:t>Aktivitäten</a:t>
                      </a:r>
                      <a:endParaRPr lang="de-CH" sz="1800" noProof="0" dirty="0"/>
                    </a:p>
                  </a:txBody>
                  <a:tcPr>
                    <a:solidFill>
                      <a:schemeClr val="bg1">
                        <a:lumMod val="85000"/>
                      </a:schemeClr>
                    </a:solidFill>
                  </a:tcPr>
                </a:tc>
                <a:tc>
                  <a:txBody>
                    <a:bodyPr/>
                    <a:lstStyle/>
                    <a:p>
                      <a:r>
                        <a:rPr lang="fr-CH" sz="1800" dirty="0" err="1" smtClean="0"/>
                        <a:t>Leistungskriterien</a:t>
                      </a:r>
                      <a:r>
                        <a:rPr lang="fr-CH" sz="1800" dirty="0" smtClean="0"/>
                        <a:t> (</a:t>
                      </a:r>
                      <a:r>
                        <a:rPr lang="fr-CH" sz="1800" dirty="0" err="1" smtClean="0"/>
                        <a:t>Auszug</a:t>
                      </a:r>
                      <a:r>
                        <a:rPr lang="fr-CH" sz="1800" dirty="0" smtClean="0"/>
                        <a:t> A2)</a:t>
                      </a:r>
                      <a:endParaRPr lang="de-CH" sz="1800" noProof="0" dirty="0"/>
                    </a:p>
                  </a:txBody>
                  <a:tcPr>
                    <a:solidFill>
                      <a:schemeClr val="bg1">
                        <a:lumMod val="85000"/>
                      </a:schemeClr>
                    </a:solidFill>
                  </a:tcPr>
                </a:tc>
              </a:tr>
              <a:tr h="370840">
                <a:tc>
                  <a:txBody>
                    <a:bodyPr/>
                    <a:lstStyle/>
                    <a:p>
                      <a:pPr marL="536575" indent="-536575" defTabSz="536575"/>
                      <a:r>
                        <a:rPr lang="de-CH" sz="1800" kern="1200" dirty="0" smtClean="0">
                          <a:solidFill>
                            <a:schemeClr val="tx1"/>
                          </a:solidFill>
                          <a:effectLst/>
                          <a:latin typeface="+mn-lt"/>
                          <a:ea typeface="+mn-ea"/>
                          <a:cs typeface="+mn-cs"/>
                        </a:rPr>
                        <a:t>A2.1 	Vorkehrungen für Ereignisse wie Betriebsstörungen / Störfälle treffen</a:t>
                      </a:r>
                    </a:p>
                    <a:p>
                      <a:pPr marL="536575" indent="-536575" defTabSz="536575"/>
                      <a:r>
                        <a:rPr lang="de-CH" sz="1800" kern="1200" dirty="0" smtClean="0">
                          <a:solidFill>
                            <a:schemeClr val="tx1"/>
                          </a:solidFill>
                          <a:effectLst/>
                          <a:latin typeface="+mn-lt"/>
                          <a:ea typeface="+mn-ea"/>
                          <a:cs typeface="+mn-cs"/>
                        </a:rPr>
                        <a:t>A2.2 	Betriebsstörungen und Störfälle erkennen</a:t>
                      </a:r>
                    </a:p>
                    <a:p>
                      <a:pPr marL="536575" indent="-536575" defTabSz="536575"/>
                      <a:r>
                        <a:rPr lang="de-CH" sz="1800" kern="1200" dirty="0" smtClean="0">
                          <a:solidFill>
                            <a:schemeClr val="tx1"/>
                          </a:solidFill>
                          <a:effectLst/>
                          <a:latin typeface="+mn-lt"/>
                          <a:ea typeface="+mn-ea"/>
                          <a:cs typeface="+mn-cs"/>
                        </a:rPr>
                        <a:t>A2.3 	Ursachen der Ereignisse analysieren </a:t>
                      </a:r>
                    </a:p>
                    <a:p>
                      <a:pPr marL="536575" indent="-536575" defTabSz="268288"/>
                      <a:r>
                        <a:rPr lang="de-CH" sz="1800" kern="1200" dirty="0" smtClean="0">
                          <a:solidFill>
                            <a:schemeClr val="tx1"/>
                          </a:solidFill>
                          <a:effectLst/>
                          <a:latin typeface="+mn-lt"/>
                          <a:ea typeface="+mn-ea"/>
                          <a:cs typeface="+mn-cs"/>
                        </a:rPr>
                        <a:t>A2.4 		Tragweite der Ereignisse einschätzen (und ggf. melden / alarmieren)</a:t>
                      </a:r>
                    </a:p>
                    <a:p>
                      <a:pPr marL="536575" indent="-536575" defTabSz="536575"/>
                      <a:r>
                        <a:rPr lang="de-CH" sz="1800" kern="1200" dirty="0" smtClean="0">
                          <a:solidFill>
                            <a:schemeClr val="tx1"/>
                          </a:solidFill>
                          <a:effectLst/>
                          <a:latin typeface="+mn-lt"/>
                          <a:ea typeface="+mn-ea"/>
                          <a:cs typeface="+mn-cs"/>
                        </a:rPr>
                        <a:t>A2.5 	Massnahmen zur Behebung von Betriebsstörungen / Störfällen einleiten</a:t>
                      </a:r>
                    </a:p>
                    <a:p>
                      <a:pPr marL="536575" indent="-536575" defTabSz="536575"/>
                      <a:r>
                        <a:rPr lang="de-CH" sz="1800" kern="1200" dirty="0" smtClean="0">
                          <a:solidFill>
                            <a:schemeClr val="tx1"/>
                          </a:solidFill>
                          <a:effectLst/>
                          <a:latin typeface="+mn-lt"/>
                          <a:ea typeface="+mn-ea"/>
                          <a:cs typeface="+mn-cs"/>
                        </a:rPr>
                        <a:t>A2.6 	Ereignisse dokumentieren / Kostenfolgen für ARA-Betrieb ermitteln</a:t>
                      </a:r>
                      <a:endParaRPr lang="de-CH" sz="1600" noProof="0" dirty="0"/>
                    </a:p>
                  </a:txBody>
                  <a:tcPr/>
                </a:tc>
                <a:tc>
                  <a:txBody>
                    <a:bodyPr/>
                    <a:lstStyle/>
                    <a:p>
                      <a:pPr marL="715963" indent="-715963" defTabSz="715963"/>
                      <a:r>
                        <a:rPr lang="en-US" sz="1800" kern="1200" dirty="0" err="1" smtClean="0">
                          <a:solidFill>
                            <a:schemeClr val="tx1"/>
                          </a:solidFill>
                          <a:effectLst/>
                          <a:latin typeface="+mn-lt"/>
                          <a:ea typeface="+mn-ea"/>
                          <a:cs typeface="+mn-cs"/>
                        </a:rPr>
                        <a:t>Klärwerkfachleute</a:t>
                      </a:r>
                      <a:r>
                        <a:rPr lang="en-US" sz="1800" kern="1200" dirty="0" smtClean="0">
                          <a:solidFill>
                            <a:schemeClr val="tx1"/>
                          </a:solidFill>
                          <a:effectLst/>
                          <a:latin typeface="+mn-lt"/>
                          <a:ea typeface="+mn-ea"/>
                          <a:cs typeface="+mn-cs"/>
                        </a:rPr>
                        <a:t> </a:t>
                      </a:r>
                      <a:r>
                        <a:rPr lang="en-US" sz="1800" kern="1200" dirty="0" err="1" smtClean="0">
                          <a:solidFill>
                            <a:schemeClr val="tx1"/>
                          </a:solidFill>
                          <a:effectLst/>
                          <a:latin typeface="+mn-lt"/>
                          <a:ea typeface="+mn-ea"/>
                          <a:cs typeface="+mn-cs"/>
                        </a:rPr>
                        <a:t>sind</a:t>
                      </a:r>
                      <a:r>
                        <a:rPr lang="en-US" sz="1800" kern="1200" dirty="0" smtClean="0">
                          <a:solidFill>
                            <a:schemeClr val="tx1"/>
                          </a:solidFill>
                          <a:effectLst/>
                          <a:latin typeface="+mn-lt"/>
                          <a:ea typeface="+mn-ea"/>
                          <a:cs typeface="+mn-cs"/>
                        </a:rPr>
                        <a:t> </a:t>
                      </a:r>
                      <a:r>
                        <a:rPr lang="en-US" sz="1800" kern="1200" dirty="0" err="1" smtClean="0">
                          <a:solidFill>
                            <a:schemeClr val="tx1"/>
                          </a:solidFill>
                          <a:effectLst/>
                          <a:latin typeface="+mn-lt"/>
                          <a:ea typeface="+mn-ea"/>
                          <a:cs typeface="+mn-cs"/>
                        </a:rPr>
                        <a:t>fähig</a:t>
                      </a:r>
                      <a:r>
                        <a:rPr lang="en-US" sz="1800" kern="1200" dirty="0" smtClean="0">
                          <a:solidFill>
                            <a:schemeClr val="tx1"/>
                          </a:solidFill>
                          <a:effectLst/>
                          <a:latin typeface="+mn-lt"/>
                          <a:ea typeface="+mn-ea"/>
                          <a:cs typeface="+mn-cs"/>
                        </a:rPr>
                        <a:t>,</a:t>
                      </a:r>
                      <a:endParaRPr lang="de-CH" sz="1800" kern="1200" dirty="0" smtClean="0">
                        <a:solidFill>
                          <a:schemeClr val="tx1"/>
                        </a:solidFill>
                        <a:effectLst/>
                        <a:latin typeface="+mn-lt"/>
                        <a:ea typeface="+mn-ea"/>
                        <a:cs typeface="+mn-cs"/>
                      </a:endParaRPr>
                    </a:p>
                    <a:p>
                      <a:pPr marL="715963" indent="-715963" defTabSz="715963"/>
                      <a:r>
                        <a:rPr lang="de-CH" sz="1800" kern="1200" dirty="0" smtClean="0">
                          <a:solidFill>
                            <a:schemeClr val="tx1"/>
                          </a:solidFill>
                          <a:effectLst/>
                          <a:latin typeface="+mn-lt"/>
                          <a:ea typeface="+mn-ea"/>
                          <a:cs typeface="+mn-cs"/>
                        </a:rPr>
                        <a:t>A2.1.1 	… Konzepte zur Bewältigung von möglichen  Betriebsstörungen / Störfällen zu erarbeiten.</a:t>
                      </a:r>
                    </a:p>
                    <a:p>
                      <a:pPr marL="715963" indent="-715963" defTabSz="715963"/>
                      <a:r>
                        <a:rPr lang="de-CH" sz="1800" kern="1200" dirty="0" smtClean="0">
                          <a:solidFill>
                            <a:schemeClr val="tx1"/>
                          </a:solidFill>
                          <a:effectLst/>
                          <a:latin typeface="+mn-lt"/>
                          <a:ea typeface="+mn-ea"/>
                          <a:cs typeface="+mn-cs"/>
                        </a:rPr>
                        <a:t>A2.1.2 	… den notwendigen Unterhalt an Maschinen und Bauteilen zu erbringen, damit interne Störungen vermieden werden können.</a:t>
                      </a:r>
                    </a:p>
                    <a:p>
                      <a:pPr marL="715963" indent="-715963" defTabSz="715963"/>
                      <a:r>
                        <a:rPr lang="de-CH" sz="1800" kern="1200" dirty="0" smtClean="0">
                          <a:solidFill>
                            <a:schemeClr val="tx1"/>
                          </a:solidFill>
                          <a:effectLst/>
                          <a:latin typeface="+mn-lt"/>
                          <a:ea typeface="+mn-ea"/>
                          <a:cs typeface="+mn-cs"/>
                        </a:rPr>
                        <a:t>A2.1.3 	... wichtige Ersatzteile und Betriebsmittel für den raschen Einsatz bereitzuhalten.</a:t>
                      </a:r>
                    </a:p>
                    <a:p>
                      <a:pPr marL="715963" indent="-715963" defTabSz="715963"/>
                      <a:r>
                        <a:rPr lang="de-CH" sz="1800" kern="1200" dirty="0" smtClean="0">
                          <a:solidFill>
                            <a:schemeClr val="tx1"/>
                          </a:solidFill>
                          <a:effectLst/>
                          <a:latin typeface="+mn-lt"/>
                          <a:ea typeface="+mn-ea"/>
                          <a:cs typeface="+mn-cs"/>
                        </a:rPr>
                        <a:t>A2.2.1 	… Betriebsstörungen / Störfälle frühzeitig zu erkennen und deren Auswirkungen aufmerksam zu verfolgen.</a:t>
                      </a:r>
                    </a:p>
                    <a:p>
                      <a:pPr marL="715963" indent="-715963" defTabSz="715963"/>
                      <a:r>
                        <a:rPr lang="fr-CH" sz="1800" kern="1200" dirty="0" smtClean="0">
                          <a:solidFill>
                            <a:schemeClr val="tx1"/>
                          </a:solidFill>
                          <a:effectLst/>
                          <a:latin typeface="+mn-lt"/>
                          <a:ea typeface="+mn-ea"/>
                          <a:cs typeface="+mn-cs"/>
                        </a:rPr>
                        <a:t>…</a:t>
                      </a:r>
                      <a:endParaRPr lang="de-CH" sz="1800" kern="1200" dirty="0" smtClean="0">
                        <a:solidFill>
                          <a:schemeClr val="tx1"/>
                        </a:solidFill>
                        <a:effectLst/>
                        <a:latin typeface="+mn-lt"/>
                        <a:ea typeface="+mn-ea"/>
                        <a:cs typeface="+mn-cs"/>
                      </a:endParaRPr>
                    </a:p>
                  </a:txBody>
                  <a:tcPr/>
                </a:tc>
              </a:tr>
            </a:tbl>
          </a:graphicData>
        </a:graphic>
      </p:graphicFrame>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8</a:t>
            </a:fld>
            <a:endParaRPr lang="de-CH" dirty="0"/>
          </a:p>
        </p:txBody>
      </p:sp>
    </p:spTree>
    <p:extLst>
      <p:ext uri="{BB962C8B-B14F-4D97-AF65-F5344CB8AC3E}">
        <p14:creationId xmlns:p14="http://schemas.microsoft.com/office/powerpoint/2010/main" val="17853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CH" dirty="0" smtClean="0"/>
              <a:t>Zusammenfassung</a:t>
            </a:r>
            <a:endParaRPr lang="de-CH" dirty="0"/>
          </a:p>
        </p:txBody>
      </p:sp>
      <p:sp>
        <p:nvSpPr>
          <p:cNvPr id="3" name="Inhaltsplatzhalter 2"/>
          <p:cNvSpPr>
            <a:spLocks noGrp="1"/>
          </p:cNvSpPr>
          <p:nvPr>
            <p:ph sz="quarter" idx="12"/>
          </p:nvPr>
        </p:nvSpPr>
        <p:spPr/>
        <p:txBody>
          <a:bodyPr/>
          <a:lstStyle/>
          <a:p>
            <a:r>
              <a:rPr lang="de-CH" dirty="0" smtClean="0"/>
              <a:t>Eine NQR Einstufung erfolgt </a:t>
            </a:r>
          </a:p>
          <a:p>
            <a:pPr lvl="3"/>
            <a:r>
              <a:rPr lang="de-CH" dirty="0" smtClean="0"/>
              <a:t>wenn alle Dokumente Kompetenz- und Marktbedürfnis orientiert sind</a:t>
            </a:r>
          </a:p>
          <a:p>
            <a:pPr lvl="3"/>
            <a:r>
              <a:rPr lang="de-CH" dirty="0" smtClean="0"/>
              <a:t>durch eine totale Revision der Prüfungsordnung</a:t>
            </a:r>
          </a:p>
          <a:p>
            <a:pPr lvl="3"/>
            <a:r>
              <a:rPr lang="de-CH" i="1" dirty="0" smtClean="0"/>
              <a:t>ohne Revision, mittels der Übersicht der beruflichen HK</a:t>
            </a:r>
          </a:p>
          <a:p>
            <a:r>
              <a:rPr lang="de-CH" dirty="0" smtClean="0"/>
              <a:t>Der Leitfaden «Prüfungsordnungen </a:t>
            </a:r>
            <a:r>
              <a:rPr lang="de-CH" dirty="0" err="1" smtClean="0"/>
              <a:t>eidg</a:t>
            </a:r>
            <a:r>
              <a:rPr lang="de-CH" dirty="0" smtClean="0"/>
              <a:t>. Prüfungen» bildet die Grundlage für eine Revision einer bestehenden PO</a:t>
            </a:r>
          </a:p>
          <a:p>
            <a:r>
              <a:rPr lang="de-CH" dirty="0" smtClean="0"/>
              <a:t>Die Erstellung eines guten </a:t>
            </a:r>
            <a:r>
              <a:rPr lang="de-CH" dirty="0" err="1" smtClean="0"/>
              <a:t>Qualifikationprofiles</a:t>
            </a:r>
            <a:r>
              <a:rPr lang="de-CH" dirty="0" smtClean="0"/>
              <a:t> ist u. a. die Grundlage für eine erfolgreiche NQR-Einstufung</a:t>
            </a:r>
          </a:p>
          <a:p>
            <a:r>
              <a:rPr lang="de-CH" dirty="0" smtClean="0"/>
              <a:t>Es besteht die Möglichkeit externe Beratungsfirmen zu beauftragen. </a:t>
            </a:r>
            <a:endParaRPr lang="de-CH" dirty="0"/>
          </a:p>
        </p:txBody>
      </p:sp>
      <p:sp>
        <p:nvSpPr>
          <p:cNvPr id="4" name="Foliennummernplatzhalter 3"/>
          <p:cNvSpPr>
            <a:spLocks noGrp="1"/>
          </p:cNvSpPr>
          <p:nvPr>
            <p:ph type="sldNum" sz="quarter" idx="14"/>
          </p:nvPr>
        </p:nvSpPr>
        <p:spPr/>
        <p:txBody>
          <a:bodyPr/>
          <a:lstStyle/>
          <a:p>
            <a:pPr>
              <a:defRPr/>
            </a:pPr>
            <a:fld id="{7C77B234-E6DE-45F7-BE49-E3D028D7DF22}" type="slidenum">
              <a:rPr lang="de-CH" smtClean="0"/>
              <a:pPr>
                <a:defRPr/>
              </a:pPr>
              <a:t>9</a:t>
            </a:fld>
            <a:endParaRPr lang="de-CH" dirty="0"/>
          </a:p>
        </p:txBody>
      </p:sp>
    </p:spTree>
    <p:extLst>
      <p:ext uri="{BB962C8B-B14F-4D97-AF65-F5344CB8AC3E}">
        <p14:creationId xmlns:p14="http://schemas.microsoft.com/office/powerpoint/2010/main" val="552155358"/>
      </p:ext>
    </p:extLst>
  </p:cSld>
  <p:clrMapOvr>
    <a:masterClrMapping/>
  </p:clrMapOvr>
</p:sld>
</file>

<file path=ppt/theme/theme1.xml><?xml version="1.0" encoding="utf-8"?>
<a:theme xmlns:a="http://schemas.openxmlformats.org/drawingml/2006/main" name="Vorschlag_Standardpräsentation_BBT_d">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a:spAutoFit/>
      </a:bodyPr>
      <a:lstStyle>
        <a:defPPr>
          <a:defRPr sz="3200" b="1" dirty="0"/>
        </a:defPPr>
      </a:lstStyle>
    </a:txDef>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f:fields xmlns:f="http://schemas.fabasoft.com/folio/2007/fields"/>
</file>

<file path=customXml/itemProps1.xml><?xml version="1.0" encoding="utf-8"?>
<ds:datastoreItem xmlns:ds="http://schemas.openxmlformats.org/officeDocument/2006/customXml" ds:itemID="{4E8A9591-F074-446B-902F-511FF79C122F}">
  <ds:schemaRefs>
    <ds:schemaRef ds:uri="http://schemas.fabasoft.com/folio/2007/fields"/>
  </ds:schemaRefs>
</ds:datastoreItem>
</file>

<file path=docProps/app.xml><?xml version="1.0" encoding="utf-8"?>
<Properties xmlns="http://schemas.openxmlformats.org/officeDocument/2006/extended-properties" xmlns:vt="http://schemas.openxmlformats.org/officeDocument/2006/docPropsVTypes">
  <Template>Vorschlag_Standardpräsentation_BBT_d</Template>
  <TotalTime>0</TotalTime>
  <Words>456</Words>
  <Application>Microsoft Office PowerPoint</Application>
  <PresentationFormat>Bildschirmpräsentation (4:3)</PresentationFormat>
  <Paragraphs>98</Paragraphs>
  <Slides>10</Slides>
  <Notes>7</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10</vt:i4>
      </vt:variant>
    </vt:vector>
  </HeadingPairs>
  <TitlesOfParts>
    <vt:vector size="13" baseType="lpstr">
      <vt:lpstr>Arial</vt:lpstr>
      <vt:lpstr>Calibri</vt:lpstr>
      <vt:lpstr>Vorschlag_Standardpräsentation_BBT_d</vt:lpstr>
      <vt:lpstr>Workshop 3: NQR-Einstufung – notwendige Elemente</vt:lpstr>
      <vt:lpstr>Wege zur NQR-Einstufung</vt:lpstr>
      <vt:lpstr>Revision PO</vt:lpstr>
      <vt:lpstr>Revision - Erstellung des Kompetenzrasters</vt:lpstr>
      <vt:lpstr>Übersicht HK - Auszug</vt:lpstr>
      <vt:lpstr>Berufstätigkeit - Auszug</vt:lpstr>
      <vt:lpstr>Leistungskriterien – Auszug (A2)</vt:lpstr>
      <vt:lpstr>Aktivitäten und Leistungskriterien – Auszug (A2)</vt:lpstr>
      <vt:lpstr>Zusammenfassung</vt:lpstr>
      <vt:lpstr>PowerPoint-Präsentation</vt:lpstr>
    </vt:vector>
  </TitlesOfParts>
  <Company>EVD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Arial_52_fett</dc:title>
  <dc:creator>Désirée Kunze</dc:creator>
  <cp:lastModifiedBy>Bernasconi Paolo SBFI</cp:lastModifiedBy>
  <cp:revision>442</cp:revision>
  <cp:lastPrinted>2015-03-30T07:04:55Z</cp:lastPrinted>
  <dcterms:created xsi:type="dcterms:W3CDTF">2009-07-29T09:47:09Z</dcterms:created>
  <dcterms:modified xsi:type="dcterms:W3CDTF">2015-04-21T09:54:09Z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EVDCFG@15.1400:ActualVersionNumber">
    <vt:lpwstr>2</vt:lpwstr>
  </property>
  <property fmtid="{D5CDD505-2E9C-101B-9397-08002B2CF9AE}" pid="3" name="FSC#EVDCFG@15.1400:ActualVersionCreatedAt">
    <vt:lpwstr>07.05.2013 15:09:48</vt:lpwstr>
  </property>
  <property fmtid="{D5CDD505-2E9C-101B-9397-08002B2CF9AE}" pid="4" name="FSC#EVDCFG@15.1400:ResponsibleBureau_DE">
    <vt:lpwstr>Staatssekretariat für Bildung, Forschung und Innovation SBFI</vt:lpwstr>
  </property>
  <property fmtid="{D5CDD505-2E9C-101B-9397-08002B2CF9AE}" pid="5" name="FSC#EVDCFG@15.1400:ResponsibleBureau_EN">
    <vt:lpwstr>State Secretariat for Education, Research and Innovation SERI</vt:lpwstr>
  </property>
  <property fmtid="{D5CDD505-2E9C-101B-9397-08002B2CF9AE}" pid="6" name="FSC#EVDCFG@15.1400:ResponsibleBureau_FR">
    <vt:lpwstr>Secrétariat d'Etat à la formation, à la recherche et à l'innovation SEFRI</vt:lpwstr>
  </property>
  <property fmtid="{D5CDD505-2E9C-101B-9397-08002B2CF9AE}" pid="7" name="FSC#EVDCFG@15.1400:ResponsibleBureau_IT">
    <vt:lpwstr>Segreteria di Stato per la formazione, la ricerca e l'innovazione SEFRI</vt:lpwstr>
  </property>
  <property fmtid="{D5CDD505-2E9C-101B-9397-08002B2CF9AE}" pid="8" name="FSC#EVDCFG@15.1400:UserInChargeUserTitle">
    <vt:lpwstr/>
  </property>
  <property fmtid="{D5CDD505-2E9C-101B-9397-08002B2CF9AE}" pid="9" name="FSC#EVDCFG@15.1400:UserInChargeUserName">
    <vt:lpwstr/>
  </property>
  <property fmtid="{D5CDD505-2E9C-101B-9397-08002B2CF9AE}" pid="10" name="FSC#EVDCFG@15.1400:UserInChargeUserFirstname">
    <vt:lpwstr/>
  </property>
  <property fmtid="{D5CDD505-2E9C-101B-9397-08002B2CF9AE}" pid="11" name="FSC#EVDCFG@15.1400:UserInChargeUserEnvSalutationDE">
    <vt:lpwstr/>
  </property>
  <property fmtid="{D5CDD505-2E9C-101B-9397-08002B2CF9AE}" pid="12" name="FSC#EVDCFG@15.1400:UserInChargeUserEnvSalutationEN">
    <vt:lpwstr/>
  </property>
  <property fmtid="{D5CDD505-2E9C-101B-9397-08002B2CF9AE}" pid="13" name="FSC#EVDCFG@15.1400:UserInChargeUserEnvSalutationFR">
    <vt:lpwstr/>
  </property>
  <property fmtid="{D5CDD505-2E9C-101B-9397-08002B2CF9AE}" pid="14" name="FSC#EVDCFG@15.1400:UserInChargeUserEnvSalutationIT">
    <vt:lpwstr/>
  </property>
  <property fmtid="{D5CDD505-2E9C-101B-9397-08002B2CF9AE}" pid="15" name="FSC#EVDCFG@15.1400:FilerespUserPersonTitle">
    <vt:lpwstr/>
  </property>
  <property fmtid="{D5CDD505-2E9C-101B-9397-08002B2CF9AE}" pid="16" name="FSC#EVDCFG@15.1400:Address">
    <vt:lpwstr/>
  </property>
  <property fmtid="{D5CDD505-2E9C-101B-9397-08002B2CF9AE}" pid="17" name="FSC#COOSYSTEM@1.1:Container">
    <vt:lpwstr>COO.2101.108.5.1570315</vt:lpwstr>
  </property>
  <property fmtid="{D5CDD505-2E9C-101B-9397-08002B2CF9AE}" pid="18" name="FSC#COOELAK@1.1001:Subject">
    <vt:lpwstr>Jahresdossier pro Ressort. . Ferienplanung, Absenzenlisten, Adressen, Retraiten. Interne Führungsinstrumente, Listen, ...</vt:lpwstr>
  </property>
  <property fmtid="{D5CDD505-2E9C-101B-9397-08002B2CF9AE}" pid="19" name="FSC#COOELAK@1.1001:FileReference">
    <vt:lpwstr>D032.4-DIR Administration (032.4/2011/04014)</vt:lpwstr>
  </property>
  <property fmtid="{D5CDD505-2E9C-101B-9397-08002B2CF9AE}" pid="20" name="FSC#COOELAK@1.1001:FileRefYear">
    <vt:lpwstr>2011</vt:lpwstr>
  </property>
  <property fmtid="{D5CDD505-2E9C-101B-9397-08002B2CF9AE}" pid="21" name="FSC#COOELAK@1.1001:FileRefOrdinal">
    <vt:lpwstr>4014</vt:lpwstr>
  </property>
  <property fmtid="{D5CDD505-2E9C-101B-9397-08002B2CF9AE}" pid="22" name="FSC#COOELAK@1.1001:FileRefOU">
    <vt:lpwstr>DIR /BBT</vt:lpwstr>
  </property>
  <property fmtid="{D5CDD505-2E9C-101B-9397-08002B2CF9AE}" pid="23" name="FSC#COOELAK@1.1001:Organization">
    <vt:lpwstr/>
  </property>
  <property fmtid="{D5CDD505-2E9C-101B-9397-08002B2CF9AE}" pid="24" name="FSC#COOELAK@1.1001:Owner">
    <vt:lpwstr> SBFI Waber</vt:lpwstr>
  </property>
  <property fmtid="{D5CDD505-2E9C-101B-9397-08002B2CF9AE}" pid="25" name="FSC#COOELAK@1.1001:OwnerExtension">
    <vt:lpwstr>+41 31 322 07 06</vt:lpwstr>
  </property>
  <property fmtid="{D5CDD505-2E9C-101B-9397-08002B2CF9AE}" pid="26" name="FSC#COOELAK@1.1001:OwnerFaxExtension">
    <vt:lpwstr>+41 31 323 75 74</vt:lpwstr>
  </property>
  <property fmtid="{D5CDD505-2E9C-101B-9397-08002B2CF9AE}" pid="27" name="FSC#COOELAK@1.1001:DispatchedBy">
    <vt:lpwstr/>
  </property>
  <property fmtid="{D5CDD505-2E9C-101B-9397-08002B2CF9AE}" pid="28" name="FSC#COOELAK@1.1001:DispatchedAt">
    <vt:lpwstr/>
  </property>
  <property fmtid="{D5CDD505-2E9C-101B-9397-08002B2CF9AE}" pid="29" name="FSC#COOELAK@1.1001:ApprovedBy">
    <vt:lpwstr/>
  </property>
  <property fmtid="{D5CDD505-2E9C-101B-9397-08002B2CF9AE}" pid="30" name="FSC#COOELAK@1.1001:ApprovedAt">
    <vt:lpwstr/>
  </property>
  <property fmtid="{D5CDD505-2E9C-101B-9397-08002B2CF9AE}" pid="31" name="FSC#COOELAK@1.1001:Department">
    <vt:lpwstr>Grundsatzfragen und Politik (G&amp;P/SBFI)</vt:lpwstr>
  </property>
  <property fmtid="{D5CDD505-2E9C-101B-9397-08002B2CF9AE}" pid="32" name="FSC#COOELAK@1.1001:CreatedAt">
    <vt:lpwstr>25.04.2013 16:07:51</vt:lpwstr>
  </property>
  <property fmtid="{D5CDD505-2E9C-101B-9397-08002B2CF9AE}" pid="33" name="FSC#COOELAK@1.1001:OU">
    <vt:lpwstr>Direktion (enthält Direktionsbereiche) (DIR/SBFI)</vt:lpwstr>
  </property>
  <property fmtid="{D5CDD505-2E9C-101B-9397-08002B2CF9AE}" pid="34" name="FSC#COOELAK@1.1001:Priority">
    <vt:lpwstr/>
  </property>
  <property fmtid="{D5CDD505-2E9C-101B-9397-08002B2CF9AE}" pid="35" name="FSC#COOELAK@1.1001:ObjBarCode">
    <vt:lpwstr>*COO.2101.108.5.1570315*</vt:lpwstr>
  </property>
  <property fmtid="{D5CDD505-2E9C-101B-9397-08002B2CF9AE}" pid="36" name="FSC#COOELAK@1.1001:RefBarCode">
    <vt:lpwstr>*Präsentation SDK Olten 16.5.13*</vt:lpwstr>
  </property>
  <property fmtid="{D5CDD505-2E9C-101B-9397-08002B2CF9AE}" pid="37" name="FSC#COOELAK@1.1001:FileRefBarCode">
    <vt:lpwstr>*D032.4-DIR Administration (032.4/2011/04014)*</vt:lpwstr>
  </property>
  <property fmtid="{D5CDD505-2E9C-101B-9397-08002B2CF9AE}" pid="38" name="FSC#COOELAK@1.1001:ExternalRef">
    <vt:lpwstr/>
  </property>
  <property fmtid="{D5CDD505-2E9C-101B-9397-08002B2CF9AE}" pid="39" name="FSC#COOELAK@1.1001:IncomingNumber">
    <vt:lpwstr/>
  </property>
  <property fmtid="{D5CDD505-2E9C-101B-9397-08002B2CF9AE}" pid="40" name="FSC#COOELAK@1.1001:IncomingSubject">
    <vt:lpwstr/>
  </property>
  <property fmtid="{D5CDD505-2E9C-101B-9397-08002B2CF9AE}" pid="41" name="FSC#COOELAK@1.1001:ProcessResponsible">
    <vt:lpwstr/>
  </property>
  <property fmtid="{D5CDD505-2E9C-101B-9397-08002B2CF9AE}" pid="42" name="FSC#COOELAK@1.1001:ProcessResponsiblePhone">
    <vt:lpwstr/>
  </property>
  <property fmtid="{D5CDD505-2E9C-101B-9397-08002B2CF9AE}" pid="43" name="FSC#COOELAK@1.1001:ProcessResponsibleMail">
    <vt:lpwstr/>
  </property>
  <property fmtid="{D5CDD505-2E9C-101B-9397-08002B2CF9AE}" pid="44" name="FSC#COOELAK@1.1001:ProcessResponsibleFax">
    <vt:lpwstr/>
  </property>
  <property fmtid="{D5CDD505-2E9C-101B-9397-08002B2CF9AE}" pid="45" name="FSC#COOELAK@1.1001:ApproverFirstName">
    <vt:lpwstr/>
  </property>
  <property fmtid="{D5CDD505-2E9C-101B-9397-08002B2CF9AE}" pid="46" name="FSC#COOELAK@1.1001:ApproverSurName">
    <vt:lpwstr/>
  </property>
  <property fmtid="{D5CDD505-2E9C-101B-9397-08002B2CF9AE}" pid="47" name="FSC#COOELAK@1.1001:ApproverTitle">
    <vt:lpwstr/>
  </property>
  <property fmtid="{D5CDD505-2E9C-101B-9397-08002B2CF9AE}" pid="48" name="FSC#COOELAK@1.1001:ExternalDate">
    <vt:lpwstr/>
  </property>
  <property fmtid="{D5CDD505-2E9C-101B-9397-08002B2CF9AE}" pid="49" name="FSC#COOELAK@1.1001:SettlementApprovedAt">
    <vt:lpwstr/>
  </property>
  <property fmtid="{D5CDD505-2E9C-101B-9397-08002B2CF9AE}" pid="50" name="FSC#COOELAK@1.1001:BaseNumber">
    <vt:lpwstr/>
  </property>
  <property fmtid="{D5CDD505-2E9C-101B-9397-08002B2CF9AE}" pid="51" name="FSC#COOELAK@1.1001:CurrentUserRolePos">
    <vt:lpwstr>Sachbearbeiter/-in</vt:lpwstr>
  </property>
  <property fmtid="{D5CDD505-2E9C-101B-9397-08002B2CF9AE}" pid="52" name="FSC#COOELAK@1.1001:CurrentUserEmail">
    <vt:lpwstr>paolo.bernasconi@sbfi.admin.ch</vt:lpwstr>
  </property>
  <property fmtid="{D5CDD505-2E9C-101B-9397-08002B2CF9AE}" pid="53" name="FSC#ELAKGOV@1.1001:PersonalSubjGender">
    <vt:lpwstr/>
  </property>
  <property fmtid="{D5CDD505-2E9C-101B-9397-08002B2CF9AE}" pid="54" name="FSC#ELAKGOV@1.1001:PersonalSubjFirstName">
    <vt:lpwstr/>
  </property>
  <property fmtid="{D5CDD505-2E9C-101B-9397-08002B2CF9AE}" pid="55" name="FSC#ELAKGOV@1.1001:PersonalSubjSurName">
    <vt:lpwstr/>
  </property>
  <property fmtid="{D5CDD505-2E9C-101B-9397-08002B2CF9AE}" pid="56" name="FSC#ELAKGOV@1.1001:PersonalSubjSalutation">
    <vt:lpwstr/>
  </property>
  <property fmtid="{D5CDD505-2E9C-101B-9397-08002B2CF9AE}" pid="57" name="FSC#ELAKGOV@1.1001:PersonalSubjAddress">
    <vt:lpwstr/>
  </property>
  <property fmtid="{D5CDD505-2E9C-101B-9397-08002B2CF9AE}" pid="58" name="FSC#EVDCFG@15.1400:PositionNumber">
    <vt:lpwstr>032.4</vt:lpwstr>
  </property>
  <property fmtid="{D5CDD505-2E9C-101B-9397-08002B2CF9AE}" pid="59" name="FSC#EVDCFG@15.1400:Dossierref">
    <vt:lpwstr>032.4/2011/04014</vt:lpwstr>
  </property>
  <property fmtid="{D5CDD505-2E9C-101B-9397-08002B2CF9AE}" pid="60" name="FSC#EVDCFG@15.1400:FileRespEmail">
    <vt:lpwstr>claudia.estermann@sbfi.admin.ch</vt:lpwstr>
  </property>
  <property fmtid="{D5CDD505-2E9C-101B-9397-08002B2CF9AE}" pid="61" name="FSC#EVDCFG@15.1400:FileRespFax">
    <vt:lpwstr>+41 31 32 49614</vt:lpwstr>
  </property>
  <property fmtid="{D5CDD505-2E9C-101B-9397-08002B2CF9AE}" pid="62" name="FSC#EVDCFG@15.1400:FileRespHome">
    <vt:lpwstr>Bern</vt:lpwstr>
  </property>
  <property fmtid="{D5CDD505-2E9C-101B-9397-08002B2CF9AE}" pid="63" name="FSC#EVDCFG@15.1400:FileResponsible">
    <vt:lpwstr>Claudia Estermann</vt:lpwstr>
  </property>
  <property fmtid="{D5CDD505-2E9C-101B-9397-08002B2CF9AE}" pid="64" name="FSC#EVDCFG@15.1400:UserInCharge">
    <vt:lpwstr/>
  </property>
  <property fmtid="{D5CDD505-2E9C-101B-9397-08002B2CF9AE}" pid="65" name="FSC#EVDCFG@15.1400:FileRespOrg">
    <vt:lpwstr>Grundsatzfragen und Politik</vt:lpwstr>
  </property>
  <property fmtid="{D5CDD505-2E9C-101B-9397-08002B2CF9AE}" pid="66" name="FSC#EVDCFG@15.1400:FileRespOrgHome">
    <vt:lpwstr>Bern</vt:lpwstr>
  </property>
  <property fmtid="{D5CDD505-2E9C-101B-9397-08002B2CF9AE}" pid="67" name="FSC#EVDCFG@15.1400:FileRespOrgStreet">
    <vt:lpwstr>Effingerstrasse 27</vt:lpwstr>
  </property>
  <property fmtid="{D5CDD505-2E9C-101B-9397-08002B2CF9AE}" pid="68" name="FSC#EVDCFG@15.1400:FileRespOrgZipCode">
    <vt:lpwstr>3003</vt:lpwstr>
  </property>
  <property fmtid="{D5CDD505-2E9C-101B-9397-08002B2CF9AE}" pid="69" name="FSC#EVDCFG@15.1400:FileRespshortsign">
    <vt:lpwstr>esc</vt:lpwstr>
  </property>
  <property fmtid="{D5CDD505-2E9C-101B-9397-08002B2CF9AE}" pid="70" name="FSC#EVDCFG@15.1400:FileRespStreet">
    <vt:lpwstr>Effingerstrasse 27</vt:lpwstr>
  </property>
  <property fmtid="{D5CDD505-2E9C-101B-9397-08002B2CF9AE}" pid="71" name="FSC#EVDCFG@15.1400:FileRespTel">
    <vt:lpwstr>+41 31 32 42538</vt:lpwstr>
  </property>
  <property fmtid="{D5CDD505-2E9C-101B-9397-08002B2CF9AE}" pid="72" name="FSC#EVDCFG@15.1400:FileRespZipCode">
    <vt:lpwstr>3003</vt:lpwstr>
  </property>
  <property fmtid="{D5CDD505-2E9C-101B-9397-08002B2CF9AE}" pid="73" name="FSC#EVDCFG@15.1400:OutAttachElectr">
    <vt:lpwstr/>
  </property>
  <property fmtid="{D5CDD505-2E9C-101B-9397-08002B2CF9AE}" pid="74" name="FSC#EVDCFG@15.1400:OutAttachPhysic">
    <vt:lpwstr/>
  </property>
  <property fmtid="{D5CDD505-2E9C-101B-9397-08002B2CF9AE}" pid="75" name="FSC#EVDCFG@15.1400:SignAcceptedDraft1">
    <vt:lpwstr/>
  </property>
  <property fmtid="{D5CDD505-2E9C-101B-9397-08002B2CF9AE}" pid="76" name="FSC#EVDCFG@15.1400:SignAcceptedDraft1FR">
    <vt:lpwstr/>
  </property>
  <property fmtid="{D5CDD505-2E9C-101B-9397-08002B2CF9AE}" pid="77" name="FSC#EVDCFG@15.1400:SignAcceptedDraft2">
    <vt:lpwstr/>
  </property>
  <property fmtid="{D5CDD505-2E9C-101B-9397-08002B2CF9AE}" pid="78" name="FSC#EVDCFG@15.1400:SignAcceptedDraft2FR">
    <vt:lpwstr/>
  </property>
  <property fmtid="{D5CDD505-2E9C-101B-9397-08002B2CF9AE}" pid="79" name="FSC#EVDCFG@15.1400:SignApproved1">
    <vt:lpwstr/>
  </property>
  <property fmtid="{D5CDD505-2E9C-101B-9397-08002B2CF9AE}" pid="80" name="FSC#EVDCFG@15.1400:SignApproved1FR">
    <vt:lpwstr/>
  </property>
  <property fmtid="{D5CDD505-2E9C-101B-9397-08002B2CF9AE}" pid="81" name="FSC#EVDCFG@15.1400:SignApproved2">
    <vt:lpwstr/>
  </property>
  <property fmtid="{D5CDD505-2E9C-101B-9397-08002B2CF9AE}" pid="82" name="FSC#EVDCFG@15.1400:SignApproved2FR">
    <vt:lpwstr/>
  </property>
  <property fmtid="{D5CDD505-2E9C-101B-9397-08002B2CF9AE}" pid="83" name="FSC#EVDCFG@15.1400:SubDossierBarCode">
    <vt:lpwstr>*COO.2101.108.6.888544*</vt:lpwstr>
  </property>
  <property fmtid="{D5CDD505-2E9C-101B-9397-08002B2CF9AE}" pid="84" name="FSC#EVDCFG@15.1400:Subject">
    <vt:lpwstr/>
  </property>
  <property fmtid="{D5CDD505-2E9C-101B-9397-08002B2CF9AE}" pid="85" name="FSC#EVDCFG@15.1400:Title">
    <vt:lpwstr>Präsentation SDK 16.5.13</vt:lpwstr>
  </property>
  <property fmtid="{D5CDD505-2E9C-101B-9397-08002B2CF9AE}" pid="86" name="FSC#EVDCFG@15.1400:UserFunction">
    <vt:lpwstr/>
  </property>
  <property fmtid="{D5CDD505-2E9C-101B-9397-08002B2CF9AE}" pid="87" name="FSC#EVDCFG@15.1400:SalutationEnglish">
    <vt:lpwstr>Vocational education and Training, Policy and Procedures</vt:lpwstr>
  </property>
  <property fmtid="{D5CDD505-2E9C-101B-9397-08002B2CF9AE}" pid="88" name="FSC#EVDCFG@15.1400:SalutationFrench">
    <vt:lpwstr>Questioni di fondo e politica, Formazione professionale</vt:lpwstr>
  </property>
  <property fmtid="{D5CDD505-2E9C-101B-9397-08002B2CF9AE}" pid="89" name="FSC#EVDCFG@15.1400:SalutationGerman">
    <vt:lpwstr>Grundsatzfragen und Politik, Berufsbildung</vt:lpwstr>
  </property>
  <property fmtid="{D5CDD505-2E9C-101B-9397-08002B2CF9AE}" pid="90" name="FSC#EVDCFG@15.1400:SalutationItalian">
    <vt:lpwstr>Questioni di fondo e politica</vt:lpwstr>
  </property>
  <property fmtid="{D5CDD505-2E9C-101B-9397-08002B2CF9AE}" pid="91" name="FSC#EVDCFG@15.1400:SalutationEnglishUser">
    <vt:lpwstr/>
  </property>
  <property fmtid="{D5CDD505-2E9C-101B-9397-08002B2CF9AE}" pid="92" name="FSC#EVDCFG@15.1400:SalutationFrenchUser">
    <vt:lpwstr/>
  </property>
  <property fmtid="{D5CDD505-2E9C-101B-9397-08002B2CF9AE}" pid="93" name="FSC#EVDCFG@15.1400:SalutationGermanUser">
    <vt:lpwstr>Direktionsassistentin</vt:lpwstr>
  </property>
  <property fmtid="{D5CDD505-2E9C-101B-9397-08002B2CF9AE}" pid="94" name="FSC#EVDCFG@15.1400:SalutationItalianUser">
    <vt:lpwstr/>
  </property>
  <property fmtid="{D5CDD505-2E9C-101B-9397-08002B2CF9AE}" pid="95" name="FSC#EVDCFG@15.1400:FileRespOrgShortname">
    <vt:lpwstr>G&amp;P/SBFI</vt:lpwstr>
  </property>
</Properties>
</file>