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797675" cy="9872663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e Valérie Egg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83" d="100"/>
          <a:sy n="83" d="100"/>
        </p:scale>
        <p:origin x="-178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58D24-66DF-40D2-BCD9-E162CE536EAC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de-CH"/>
        </a:p>
      </dgm:t>
    </dgm:pt>
    <dgm:pt modelId="{E60D60E7-7758-4079-AD76-0E4C9EE1C070}" type="pres">
      <dgm:prSet presAssocID="{59858D24-66DF-40D2-BCD9-E162CE536E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</dgm:ptLst>
  <dgm:cxnLst>
    <dgm:cxn modelId="{C6CF7C61-F5FD-4060-AC82-7F49D8396872}" type="presOf" srcId="{59858D24-66DF-40D2-BCD9-E162CE536EAC}" destId="{E60D60E7-7758-4079-AD76-0E4C9EE1C070}" srcOrd="0" destOrd="0" presId="urn:microsoft.com/office/officeart/2005/8/layout/default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E5F94-225F-43D7-8463-5B29C4BEEECF}" type="doc">
      <dgm:prSet loTypeId="urn:microsoft.com/office/officeart/2005/8/layout/chevron2" loCatId="list" qsTypeId="urn:microsoft.com/office/officeart/2005/8/quickstyle/simple1#2" qsCatId="simple" csTypeId="urn:microsoft.com/office/officeart/2005/8/colors/accent2_3" csCatId="accent2" phldr="1"/>
      <dgm:spPr/>
      <dgm:t>
        <a:bodyPr/>
        <a:lstStyle/>
        <a:p>
          <a:endParaRPr lang="de-CH"/>
        </a:p>
      </dgm:t>
    </dgm:pt>
    <dgm:pt modelId="{DF6BFCBC-5748-4D33-B360-84E1579D09E6}">
      <dgm:prSet phldrT="[Text]" custT="1"/>
      <dgm:spPr/>
      <dgm:t>
        <a:bodyPr/>
        <a:lstStyle/>
        <a:p>
          <a:r>
            <a:rPr lang="de-CH" sz="1200" dirty="0" smtClean="0">
              <a:latin typeface="Arial" pitchFamily="34" charset="0"/>
              <a:cs typeface="Arial" pitchFamily="34" charset="0"/>
            </a:rPr>
            <a:t>13. April</a:t>
          </a:r>
        </a:p>
        <a:p>
          <a:r>
            <a:rPr lang="de-CH" sz="1200" dirty="0" smtClean="0">
              <a:latin typeface="Arial" pitchFamily="34" charset="0"/>
              <a:cs typeface="Arial" pitchFamily="34" charset="0"/>
            </a:rPr>
            <a:t>2012 </a:t>
          </a:r>
          <a:endParaRPr lang="de-CH" sz="1200" dirty="0">
            <a:latin typeface="Arial" pitchFamily="34" charset="0"/>
            <a:cs typeface="Arial" pitchFamily="34" charset="0"/>
          </a:endParaRPr>
        </a:p>
      </dgm:t>
    </dgm:pt>
    <dgm:pt modelId="{C83F95E0-6C39-48D9-9D48-95A076C29DF7}" type="parTrans" cxnId="{026298E1-7ACE-45A0-98C0-B8B4C551AB09}">
      <dgm:prSet/>
      <dgm:spPr/>
      <dgm:t>
        <a:bodyPr/>
        <a:lstStyle/>
        <a:p>
          <a:endParaRPr lang="de-CH"/>
        </a:p>
      </dgm:t>
    </dgm:pt>
    <dgm:pt modelId="{3B592696-54CD-4102-B527-4F3EE152D0A7}" type="sibTrans" cxnId="{026298E1-7ACE-45A0-98C0-B8B4C551AB09}">
      <dgm:prSet/>
      <dgm:spPr/>
      <dgm:t>
        <a:bodyPr/>
        <a:lstStyle/>
        <a:p>
          <a:endParaRPr lang="de-CH"/>
        </a:p>
      </dgm:t>
    </dgm:pt>
    <dgm:pt modelId="{74F9C19A-9CC7-4310-9361-EB683F380D56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Ende </a:t>
          </a:r>
          <a:r>
            <a:rPr lang="de-CH" dirty="0" err="1" smtClean="0">
              <a:latin typeface="Arial" pitchFamily="34" charset="0"/>
              <a:cs typeface="Arial" pitchFamily="34" charset="0"/>
            </a:rPr>
            <a:t>Vernehmlassungsfrist</a:t>
          </a:r>
          <a:r>
            <a:rPr lang="de-CH" dirty="0" smtClean="0">
              <a:latin typeface="Arial" pitchFamily="34" charset="0"/>
              <a:cs typeface="Arial" pitchFamily="34" charset="0"/>
            </a:rPr>
            <a:t> 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842E0F72-B5B3-4C7B-98EA-AED993E22374}" type="parTrans" cxnId="{15A2D49A-2E26-4F89-9546-CDA29D4049CE}">
      <dgm:prSet/>
      <dgm:spPr/>
      <dgm:t>
        <a:bodyPr/>
        <a:lstStyle/>
        <a:p>
          <a:endParaRPr lang="de-CH"/>
        </a:p>
      </dgm:t>
    </dgm:pt>
    <dgm:pt modelId="{27A51CD5-0128-4E9D-87E0-64BBD34D42D1}" type="sibTrans" cxnId="{15A2D49A-2E26-4F89-9546-CDA29D4049CE}">
      <dgm:prSet/>
      <dgm:spPr/>
      <dgm:t>
        <a:bodyPr/>
        <a:lstStyle/>
        <a:p>
          <a:endParaRPr lang="de-CH"/>
        </a:p>
      </dgm:t>
    </dgm:pt>
    <dgm:pt modelId="{6A231BBF-4150-498B-9D11-4833306F132B}">
      <dgm:prSet phldrT="[Text]" custT="1"/>
      <dgm:spPr/>
      <dgm:t>
        <a:bodyPr/>
        <a:lstStyle/>
        <a:p>
          <a:r>
            <a:rPr lang="de-CH" sz="1200" dirty="0" smtClean="0">
              <a:latin typeface="Arial" pitchFamily="34" charset="0"/>
              <a:cs typeface="Arial" pitchFamily="34" charset="0"/>
            </a:rPr>
            <a:t>27. Juni 2012 </a:t>
          </a:r>
        </a:p>
      </dgm:t>
    </dgm:pt>
    <dgm:pt modelId="{0342BA64-2453-48A0-8E11-D869ABB599F4}" type="parTrans" cxnId="{EAF3335D-70A8-48D5-BFBB-80E5BF823D0F}">
      <dgm:prSet/>
      <dgm:spPr/>
      <dgm:t>
        <a:bodyPr/>
        <a:lstStyle/>
        <a:p>
          <a:endParaRPr lang="de-CH"/>
        </a:p>
      </dgm:t>
    </dgm:pt>
    <dgm:pt modelId="{F508CFEF-9FE6-48D6-893C-335611A99F9E}" type="sibTrans" cxnId="{EAF3335D-70A8-48D5-BFBB-80E5BF823D0F}">
      <dgm:prSet/>
      <dgm:spPr/>
      <dgm:t>
        <a:bodyPr/>
        <a:lstStyle/>
        <a:p>
          <a:endParaRPr lang="de-CH"/>
        </a:p>
      </dgm:t>
    </dgm:pt>
    <dgm:pt modelId="{65F291A6-EF36-4EE4-A911-E8B41F708DE8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Bundesrat nimmt </a:t>
          </a:r>
          <a:r>
            <a:rPr lang="de-CH" dirty="0" err="1" smtClean="0">
              <a:latin typeface="Arial" pitchFamily="34" charset="0"/>
              <a:cs typeface="Arial" pitchFamily="34" charset="0"/>
            </a:rPr>
            <a:t>Vernehmlassungsergebnisse</a:t>
          </a:r>
          <a:r>
            <a:rPr lang="de-CH" dirty="0" smtClean="0">
              <a:latin typeface="Arial" pitchFamily="34" charset="0"/>
              <a:cs typeface="Arial" pitchFamily="34" charset="0"/>
            </a:rPr>
            <a:t> zur Kenntnis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7A34BAC4-22AC-47D1-AA5A-5B835E20E95E}" type="parTrans" cxnId="{C570AABA-6996-4E45-B18E-FE192A8EEF09}">
      <dgm:prSet/>
      <dgm:spPr/>
      <dgm:t>
        <a:bodyPr/>
        <a:lstStyle/>
        <a:p>
          <a:endParaRPr lang="de-CH"/>
        </a:p>
      </dgm:t>
    </dgm:pt>
    <dgm:pt modelId="{E81A89D3-C6E9-4001-846A-684AF4831900}" type="sibTrans" cxnId="{C570AABA-6996-4E45-B18E-FE192A8EEF09}">
      <dgm:prSet/>
      <dgm:spPr/>
      <dgm:t>
        <a:bodyPr/>
        <a:lstStyle/>
        <a:p>
          <a:endParaRPr lang="de-CH"/>
        </a:p>
      </dgm:t>
    </dgm:pt>
    <dgm:pt modelId="{B44365E2-91C7-442B-B114-9CE54B59B46B}">
      <dgm:prSet phldrT="[Text]" custT="1"/>
      <dgm:spPr/>
      <dgm:t>
        <a:bodyPr/>
        <a:lstStyle/>
        <a:p>
          <a:r>
            <a:rPr lang="de-CH" sz="1200" dirty="0" smtClean="0">
              <a:latin typeface="Arial" pitchFamily="34" charset="0"/>
              <a:cs typeface="Arial" pitchFamily="34" charset="0"/>
            </a:rPr>
            <a:t>Feb./ </a:t>
          </a:r>
          <a:r>
            <a:rPr lang="de-CH" sz="1200" dirty="0" err="1" smtClean="0">
              <a:latin typeface="Arial" pitchFamily="34" charset="0"/>
              <a:cs typeface="Arial" pitchFamily="34" charset="0"/>
            </a:rPr>
            <a:t>April13</a:t>
          </a:r>
          <a:endParaRPr lang="de-CH" sz="1200" dirty="0" smtClean="0">
            <a:latin typeface="Arial" pitchFamily="34" charset="0"/>
            <a:cs typeface="Arial" pitchFamily="34" charset="0"/>
          </a:endParaRPr>
        </a:p>
      </dgm:t>
    </dgm:pt>
    <dgm:pt modelId="{1EE87A91-1441-4578-A424-EEDA30826794}" type="parTrans" cxnId="{0C3D3967-804E-45DD-B822-5051DC72369A}">
      <dgm:prSet/>
      <dgm:spPr/>
      <dgm:t>
        <a:bodyPr/>
        <a:lstStyle/>
        <a:p>
          <a:endParaRPr lang="de-CH"/>
        </a:p>
      </dgm:t>
    </dgm:pt>
    <dgm:pt modelId="{A3194ABF-58BA-4403-8EAE-14E5B4A318E6}" type="sibTrans" cxnId="{0C3D3967-804E-45DD-B822-5051DC72369A}">
      <dgm:prSet/>
      <dgm:spPr/>
      <dgm:t>
        <a:bodyPr/>
        <a:lstStyle/>
        <a:p>
          <a:endParaRPr lang="de-CH"/>
        </a:p>
      </dgm:t>
    </dgm:pt>
    <dgm:pt modelId="{72E00F2F-04FC-4DBA-9360-35C06E5C9276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Bundesinterne Bereinigung 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2F08B3F3-EFB8-48EF-8556-FE7C4FC84E24}" type="parTrans" cxnId="{30487249-06D6-4FB7-AEC5-057F57F5AF72}">
      <dgm:prSet/>
      <dgm:spPr/>
      <dgm:t>
        <a:bodyPr/>
        <a:lstStyle/>
        <a:p>
          <a:endParaRPr lang="de-CH"/>
        </a:p>
      </dgm:t>
    </dgm:pt>
    <dgm:pt modelId="{CE3BA25B-2C1E-440F-AA99-3FB44D00C614}" type="sibTrans" cxnId="{30487249-06D6-4FB7-AEC5-057F57F5AF72}">
      <dgm:prSet/>
      <dgm:spPr/>
      <dgm:t>
        <a:bodyPr/>
        <a:lstStyle/>
        <a:p>
          <a:endParaRPr lang="de-CH"/>
        </a:p>
      </dgm:t>
    </dgm:pt>
    <dgm:pt modelId="{14E7E02F-E24B-477A-AC7E-B49326DF9168}">
      <dgm:prSet phldrT="[Text]" custT="1"/>
      <dgm:spPr/>
      <dgm:t>
        <a:bodyPr/>
        <a:lstStyle/>
        <a:p>
          <a:endParaRPr lang="de-CH" sz="1200" dirty="0" smtClean="0">
            <a:latin typeface="Arial" pitchFamily="34" charset="0"/>
            <a:cs typeface="Arial" pitchFamily="34" charset="0"/>
          </a:endParaRPr>
        </a:p>
        <a:p>
          <a:r>
            <a:rPr lang="de-CH" sz="1200" dirty="0" smtClean="0">
              <a:latin typeface="Arial" pitchFamily="34" charset="0"/>
              <a:cs typeface="Arial" pitchFamily="34" charset="0"/>
            </a:rPr>
            <a:t>Erste Hälfte 2013</a:t>
          </a:r>
          <a:endParaRPr lang="de-CH" sz="1200" dirty="0">
            <a:latin typeface="Arial" pitchFamily="34" charset="0"/>
            <a:cs typeface="Arial" pitchFamily="34" charset="0"/>
          </a:endParaRPr>
        </a:p>
      </dgm:t>
    </dgm:pt>
    <dgm:pt modelId="{5B827336-3008-42FA-A75E-107BF0093914}" type="parTrans" cxnId="{59CE79ED-55D6-4D4C-ABEB-536AAC9C959A}">
      <dgm:prSet/>
      <dgm:spPr/>
      <dgm:t>
        <a:bodyPr/>
        <a:lstStyle/>
        <a:p>
          <a:endParaRPr lang="de-CH"/>
        </a:p>
      </dgm:t>
    </dgm:pt>
    <dgm:pt modelId="{527EBF6B-E55F-4D35-A16E-EAAADA793BD3}" type="sibTrans" cxnId="{59CE79ED-55D6-4D4C-ABEB-536AAC9C959A}">
      <dgm:prSet/>
      <dgm:spPr/>
      <dgm:t>
        <a:bodyPr/>
        <a:lstStyle/>
        <a:p>
          <a:endParaRPr lang="de-CH"/>
        </a:p>
      </dgm:t>
    </dgm:pt>
    <dgm:pt modelId="{34DBFB96-E0B5-4AAE-A9F1-2255685EF3C6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Verabschiedung Botschaft im Bundesrat 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657F8987-667A-4B9A-80E4-07E53098CC3D}" type="parTrans" cxnId="{D16DEE54-5A6A-444C-B168-B1223AA10CE9}">
      <dgm:prSet/>
      <dgm:spPr/>
      <dgm:t>
        <a:bodyPr/>
        <a:lstStyle/>
        <a:p>
          <a:endParaRPr lang="de-CH"/>
        </a:p>
      </dgm:t>
    </dgm:pt>
    <dgm:pt modelId="{F56E08BB-D6A3-4D43-902A-C90787F4F038}" type="sibTrans" cxnId="{D16DEE54-5A6A-444C-B168-B1223AA10CE9}">
      <dgm:prSet/>
      <dgm:spPr/>
      <dgm:t>
        <a:bodyPr/>
        <a:lstStyle/>
        <a:p>
          <a:endParaRPr lang="de-CH"/>
        </a:p>
      </dgm:t>
    </dgm:pt>
    <dgm:pt modelId="{1F6A8218-7368-4CDA-92AF-2DFE1FD8B17F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Erteilung Auftrag zur Ausarbeitung der Botschaft  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6A274270-8AC7-4DB3-8B45-971376E1D427}" type="parTrans" cxnId="{783B6AD9-880C-4F17-88E3-FDA0CAFE7795}">
      <dgm:prSet/>
      <dgm:spPr/>
      <dgm:t>
        <a:bodyPr/>
        <a:lstStyle/>
        <a:p>
          <a:endParaRPr lang="de-CH"/>
        </a:p>
      </dgm:t>
    </dgm:pt>
    <dgm:pt modelId="{D6DBF01A-89F5-412B-8B9E-49DF7DFAC301}" type="sibTrans" cxnId="{783B6AD9-880C-4F17-88E3-FDA0CAFE7795}">
      <dgm:prSet/>
      <dgm:spPr/>
      <dgm:t>
        <a:bodyPr/>
        <a:lstStyle/>
        <a:p>
          <a:endParaRPr lang="de-CH"/>
        </a:p>
      </dgm:t>
    </dgm:pt>
    <dgm:pt modelId="{82BD391A-DA57-4054-A2A8-95C6AEC12525}">
      <dgm:prSet phldrT="[Text]" custT="1"/>
      <dgm:spPr/>
      <dgm:t>
        <a:bodyPr/>
        <a:lstStyle/>
        <a:p>
          <a:endParaRPr lang="de-CH" sz="1200" smtClean="0">
            <a:latin typeface="Arial" pitchFamily="34" charset="0"/>
            <a:cs typeface="Arial" pitchFamily="34" charset="0"/>
          </a:endParaRPr>
        </a:p>
        <a:p>
          <a:r>
            <a:rPr lang="de-CH" sz="1200" smtClean="0">
              <a:latin typeface="Arial" pitchFamily="34" charset="0"/>
              <a:cs typeface="Arial" pitchFamily="34" charset="0"/>
            </a:rPr>
            <a:t>Sommer-session 2013</a:t>
          </a:r>
          <a:endParaRPr lang="de-CH" sz="1200" dirty="0">
            <a:latin typeface="Arial" pitchFamily="34" charset="0"/>
            <a:cs typeface="Arial" pitchFamily="34" charset="0"/>
          </a:endParaRPr>
        </a:p>
      </dgm:t>
    </dgm:pt>
    <dgm:pt modelId="{FAE64898-41A9-49D5-B62C-8DF422DF6993}" type="parTrans" cxnId="{E6EAD9FC-8CDD-433B-AB77-6C8291AC18DB}">
      <dgm:prSet/>
      <dgm:spPr/>
      <dgm:t>
        <a:bodyPr/>
        <a:lstStyle/>
        <a:p>
          <a:endParaRPr lang="de-CH"/>
        </a:p>
      </dgm:t>
    </dgm:pt>
    <dgm:pt modelId="{C17B2CC3-913A-4BDF-946C-947520277D6D}" type="sibTrans" cxnId="{E6EAD9FC-8CDD-433B-AB77-6C8291AC18DB}">
      <dgm:prSet/>
      <dgm:spPr/>
      <dgm:t>
        <a:bodyPr/>
        <a:lstStyle/>
        <a:p>
          <a:endParaRPr lang="de-CH"/>
        </a:p>
      </dgm:t>
    </dgm:pt>
    <dgm:pt modelId="{53EDB339-DF8F-4BF4-9BDE-D2F6C842125B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Zuteilung an die Kommissionen: Sommersession 2013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83A7923F-4751-470D-BCDA-52375D61D8B8}" type="parTrans" cxnId="{BCEDC63A-E71D-42D1-8329-1086B4F0C7DA}">
      <dgm:prSet/>
      <dgm:spPr/>
      <dgm:t>
        <a:bodyPr/>
        <a:lstStyle/>
        <a:p>
          <a:endParaRPr lang="de-CH"/>
        </a:p>
      </dgm:t>
    </dgm:pt>
    <dgm:pt modelId="{77FA1837-AFB9-4144-81CD-E83E31AED42C}" type="sibTrans" cxnId="{BCEDC63A-E71D-42D1-8329-1086B4F0C7DA}">
      <dgm:prSet/>
      <dgm:spPr/>
      <dgm:t>
        <a:bodyPr/>
        <a:lstStyle/>
        <a:p>
          <a:endParaRPr lang="de-CH"/>
        </a:p>
      </dgm:t>
    </dgm:pt>
    <dgm:pt modelId="{FEEDE238-0E5D-45EC-8353-BD0B480696AC}">
      <dgm:prSet phldrT="[Text]" custT="1"/>
      <dgm:spPr/>
      <dgm:t>
        <a:bodyPr/>
        <a:lstStyle/>
        <a:p>
          <a:endParaRPr lang="de-CH" sz="700" dirty="0" smtClean="0">
            <a:latin typeface="Arial" pitchFamily="34" charset="0"/>
            <a:cs typeface="Arial" pitchFamily="34" charset="0"/>
          </a:endParaRPr>
        </a:p>
        <a:p>
          <a:r>
            <a:rPr lang="de-CH" sz="1200" b="0" dirty="0" err="1" smtClean="0">
              <a:latin typeface="Arial" pitchFamily="34" charset="0"/>
              <a:cs typeface="Arial" pitchFamily="34" charset="0"/>
            </a:rPr>
            <a:t>Inkraft</a:t>
          </a:r>
          <a:r>
            <a:rPr lang="de-CH" sz="1200" b="0" dirty="0" smtClean="0">
              <a:latin typeface="Arial" pitchFamily="34" charset="0"/>
              <a:cs typeface="Arial" pitchFamily="34" charset="0"/>
            </a:rPr>
            <a:t>-treten</a:t>
          </a:r>
          <a:endParaRPr lang="de-CH" sz="1200" b="0" dirty="0">
            <a:latin typeface="Arial" pitchFamily="34" charset="0"/>
            <a:cs typeface="Arial" pitchFamily="34" charset="0"/>
          </a:endParaRPr>
        </a:p>
      </dgm:t>
    </dgm:pt>
    <dgm:pt modelId="{61B0DF4A-8A84-426C-B949-9046D3472D5A}" type="parTrans" cxnId="{0F97B52F-3411-45FD-AFEC-FA6700A1C3FD}">
      <dgm:prSet/>
      <dgm:spPr/>
      <dgm:t>
        <a:bodyPr/>
        <a:lstStyle/>
        <a:p>
          <a:endParaRPr lang="de-CH"/>
        </a:p>
      </dgm:t>
    </dgm:pt>
    <dgm:pt modelId="{E871942B-4FE5-4D6D-83E3-FD5770DDAD1E}" type="sibTrans" cxnId="{0F97B52F-3411-45FD-AFEC-FA6700A1C3FD}">
      <dgm:prSet/>
      <dgm:spPr/>
      <dgm:t>
        <a:bodyPr/>
        <a:lstStyle/>
        <a:p>
          <a:endParaRPr lang="de-CH"/>
        </a:p>
      </dgm:t>
    </dgm:pt>
    <dgm:pt modelId="{561387BC-9680-44C2-97A2-D3CD35313AD0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Frühestes Inkrafttreten 2015</a:t>
          </a:r>
          <a:endParaRPr lang="de-CH" dirty="0">
            <a:latin typeface="Arial" pitchFamily="34" charset="0"/>
            <a:cs typeface="Arial" pitchFamily="34" charset="0"/>
          </a:endParaRPr>
        </a:p>
      </dgm:t>
    </dgm:pt>
    <dgm:pt modelId="{BFADBEF0-2961-4B78-9DF3-EE4130788A1A}" type="parTrans" cxnId="{70AF9109-E303-4471-B5F9-D31B48B52DCE}">
      <dgm:prSet/>
      <dgm:spPr/>
      <dgm:t>
        <a:bodyPr/>
        <a:lstStyle/>
        <a:p>
          <a:endParaRPr lang="de-CH"/>
        </a:p>
      </dgm:t>
    </dgm:pt>
    <dgm:pt modelId="{E57408FC-9120-4C50-83AE-4EFE92455AD6}" type="sibTrans" cxnId="{70AF9109-E303-4471-B5F9-D31B48B52DCE}">
      <dgm:prSet/>
      <dgm:spPr/>
      <dgm:t>
        <a:bodyPr/>
        <a:lstStyle/>
        <a:p>
          <a:endParaRPr lang="de-CH"/>
        </a:p>
      </dgm:t>
    </dgm:pt>
    <dgm:pt modelId="{242C265C-0104-4886-B3F9-D2AF432D1FB3}" type="pres">
      <dgm:prSet presAssocID="{457E5F94-225F-43D7-8463-5B29C4BEEE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2C7B7C11-BAAE-4334-A3FA-FC58A6F052CF}" type="pres">
      <dgm:prSet presAssocID="{DF6BFCBC-5748-4D33-B360-84E1579D09E6}" presName="composite" presStyleCnt="0"/>
      <dgm:spPr/>
    </dgm:pt>
    <dgm:pt modelId="{2FCE78F2-6257-40DB-ACCD-6CDD82C0CEF6}" type="pres">
      <dgm:prSet presAssocID="{DF6BFCBC-5748-4D33-B360-84E1579D09E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D85176C-FB2B-4F73-A99B-30CA07C1C395}" type="pres">
      <dgm:prSet presAssocID="{DF6BFCBC-5748-4D33-B360-84E1579D09E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8B5FE6D-BA7A-459A-915E-975DE53493EA}" type="pres">
      <dgm:prSet presAssocID="{3B592696-54CD-4102-B527-4F3EE152D0A7}" presName="sp" presStyleCnt="0"/>
      <dgm:spPr/>
    </dgm:pt>
    <dgm:pt modelId="{58E1A6DF-B942-4717-BF8D-46CBE52305A5}" type="pres">
      <dgm:prSet presAssocID="{6A231BBF-4150-498B-9D11-4833306F132B}" presName="composite" presStyleCnt="0"/>
      <dgm:spPr/>
    </dgm:pt>
    <dgm:pt modelId="{123919C6-DD86-4592-ABD6-A8FD22ADEA4B}" type="pres">
      <dgm:prSet presAssocID="{6A231BBF-4150-498B-9D11-4833306F132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A90071E-D490-4572-ACDE-AD5A69BBB1D7}" type="pres">
      <dgm:prSet presAssocID="{6A231BBF-4150-498B-9D11-4833306F132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2812E368-601B-42C7-995A-A6021B089379}" type="pres">
      <dgm:prSet presAssocID="{F508CFEF-9FE6-48D6-893C-335611A99F9E}" presName="sp" presStyleCnt="0"/>
      <dgm:spPr/>
    </dgm:pt>
    <dgm:pt modelId="{2AD93BAD-4DC6-47CD-807C-2D55F3AE015B}" type="pres">
      <dgm:prSet presAssocID="{B44365E2-91C7-442B-B114-9CE54B59B46B}" presName="composite" presStyleCnt="0"/>
      <dgm:spPr/>
    </dgm:pt>
    <dgm:pt modelId="{A90A7223-7D82-40BC-9BF5-B1FD222B9E55}" type="pres">
      <dgm:prSet presAssocID="{B44365E2-91C7-442B-B114-9CE54B59B46B}" presName="parentText" presStyleLbl="alignNode1" presStyleIdx="2" presStyleCnt="6" custLinFactNeighborX="1943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A1993A4-BC7E-4A4E-8877-69B0199F3034}" type="pres">
      <dgm:prSet presAssocID="{B44365E2-91C7-442B-B114-9CE54B59B46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E88C283-5C58-464C-8631-784D74D357EB}" type="pres">
      <dgm:prSet presAssocID="{A3194ABF-58BA-4403-8EAE-14E5B4A318E6}" presName="sp" presStyleCnt="0"/>
      <dgm:spPr/>
    </dgm:pt>
    <dgm:pt modelId="{6ED57690-F334-41F6-ACAE-2CA284145AA0}" type="pres">
      <dgm:prSet presAssocID="{14E7E02F-E24B-477A-AC7E-B49326DF9168}" presName="composite" presStyleCnt="0"/>
      <dgm:spPr/>
    </dgm:pt>
    <dgm:pt modelId="{23A26BA1-1BF4-4549-9DB5-3A6693B5C374}" type="pres">
      <dgm:prSet presAssocID="{14E7E02F-E24B-477A-AC7E-B49326DF916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4C3B2FE0-1CD8-4F55-BDAA-828ABA1AEDF9}" type="pres">
      <dgm:prSet presAssocID="{14E7E02F-E24B-477A-AC7E-B49326DF916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149F791-7E84-442A-952A-EBFF17A84AC7}" type="pres">
      <dgm:prSet presAssocID="{527EBF6B-E55F-4D35-A16E-EAAADA793BD3}" presName="sp" presStyleCnt="0"/>
      <dgm:spPr/>
    </dgm:pt>
    <dgm:pt modelId="{870D4144-03D1-48F8-9B22-04689388B94D}" type="pres">
      <dgm:prSet presAssocID="{82BD391A-DA57-4054-A2A8-95C6AEC12525}" presName="composite" presStyleCnt="0"/>
      <dgm:spPr/>
    </dgm:pt>
    <dgm:pt modelId="{FB09A4A0-169E-4550-8590-8C511D0A95F8}" type="pres">
      <dgm:prSet presAssocID="{82BD391A-DA57-4054-A2A8-95C6AEC1252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F2D6E61-7EA4-4204-BA7F-3EBB67CF30C0}" type="pres">
      <dgm:prSet presAssocID="{82BD391A-DA57-4054-A2A8-95C6AEC1252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2A4A878D-BFC8-43E1-A0B7-61A28E1C535A}" type="pres">
      <dgm:prSet presAssocID="{C17B2CC3-913A-4BDF-946C-947520277D6D}" presName="sp" presStyleCnt="0"/>
      <dgm:spPr/>
    </dgm:pt>
    <dgm:pt modelId="{E23ABD79-E687-4C31-AC2E-AD99949584D8}" type="pres">
      <dgm:prSet presAssocID="{FEEDE238-0E5D-45EC-8353-BD0B480696AC}" presName="composite" presStyleCnt="0"/>
      <dgm:spPr/>
    </dgm:pt>
    <dgm:pt modelId="{B94F3005-045B-4902-9EC5-D0D43464E6C2}" type="pres">
      <dgm:prSet presAssocID="{FEEDE238-0E5D-45EC-8353-BD0B480696A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2330096-DC66-42EC-9642-26168C2AAD26}" type="pres">
      <dgm:prSet presAssocID="{FEEDE238-0E5D-45EC-8353-BD0B480696AC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7A73140C-5392-41CE-9A5A-47B844FE0641}" type="presOf" srcId="{74F9C19A-9CC7-4310-9361-EB683F380D56}" destId="{1D85176C-FB2B-4F73-A99B-30CA07C1C395}" srcOrd="0" destOrd="0" presId="urn:microsoft.com/office/officeart/2005/8/layout/chevron2"/>
    <dgm:cxn modelId="{D40482B7-50F0-4349-AE9E-0ECD5B9C378D}" type="presOf" srcId="{14E7E02F-E24B-477A-AC7E-B49326DF9168}" destId="{23A26BA1-1BF4-4549-9DB5-3A6693B5C374}" srcOrd="0" destOrd="0" presId="urn:microsoft.com/office/officeart/2005/8/layout/chevron2"/>
    <dgm:cxn modelId="{D16DEE54-5A6A-444C-B168-B1223AA10CE9}" srcId="{14E7E02F-E24B-477A-AC7E-B49326DF9168}" destId="{34DBFB96-E0B5-4AAE-A9F1-2255685EF3C6}" srcOrd="0" destOrd="0" parTransId="{657F8987-667A-4B9A-80E4-07E53098CC3D}" sibTransId="{F56E08BB-D6A3-4D43-902A-C90787F4F038}"/>
    <dgm:cxn modelId="{EAF3335D-70A8-48D5-BFBB-80E5BF823D0F}" srcId="{457E5F94-225F-43D7-8463-5B29C4BEEECF}" destId="{6A231BBF-4150-498B-9D11-4833306F132B}" srcOrd="1" destOrd="0" parTransId="{0342BA64-2453-48A0-8E11-D869ABB599F4}" sibTransId="{F508CFEF-9FE6-48D6-893C-335611A99F9E}"/>
    <dgm:cxn modelId="{70AF9109-E303-4471-B5F9-D31B48B52DCE}" srcId="{FEEDE238-0E5D-45EC-8353-BD0B480696AC}" destId="{561387BC-9680-44C2-97A2-D3CD35313AD0}" srcOrd="0" destOrd="0" parTransId="{BFADBEF0-2961-4B78-9DF3-EE4130788A1A}" sibTransId="{E57408FC-9120-4C50-83AE-4EFE92455AD6}"/>
    <dgm:cxn modelId="{2FAA5BAD-515D-44B3-9A37-8458D4723D06}" type="presOf" srcId="{6A231BBF-4150-498B-9D11-4833306F132B}" destId="{123919C6-DD86-4592-ABD6-A8FD22ADEA4B}" srcOrd="0" destOrd="0" presId="urn:microsoft.com/office/officeart/2005/8/layout/chevron2"/>
    <dgm:cxn modelId="{D03AAB9C-3087-45E3-9A8A-9741FC375CA0}" type="presOf" srcId="{FEEDE238-0E5D-45EC-8353-BD0B480696AC}" destId="{B94F3005-045B-4902-9EC5-D0D43464E6C2}" srcOrd="0" destOrd="0" presId="urn:microsoft.com/office/officeart/2005/8/layout/chevron2"/>
    <dgm:cxn modelId="{15A2D49A-2E26-4F89-9546-CDA29D4049CE}" srcId="{DF6BFCBC-5748-4D33-B360-84E1579D09E6}" destId="{74F9C19A-9CC7-4310-9361-EB683F380D56}" srcOrd="0" destOrd="0" parTransId="{842E0F72-B5B3-4C7B-98EA-AED993E22374}" sibTransId="{27A51CD5-0128-4E9D-87E0-64BBD34D42D1}"/>
    <dgm:cxn modelId="{54EC1341-0B42-42E7-A81C-ED9F18351E33}" type="presOf" srcId="{82BD391A-DA57-4054-A2A8-95C6AEC12525}" destId="{FB09A4A0-169E-4550-8590-8C511D0A95F8}" srcOrd="0" destOrd="0" presId="urn:microsoft.com/office/officeart/2005/8/layout/chevron2"/>
    <dgm:cxn modelId="{8ECFF13F-E24B-49EF-BC5E-E8A22944F59E}" type="presOf" srcId="{B44365E2-91C7-442B-B114-9CE54B59B46B}" destId="{A90A7223-7D82-40BC-9BF5-B1FD222B9E55}" srcOrd="0" destOrd="0" presId="urn:microsoft.com/office/officeart/2005/8/layout/chevron2"/>
    <dgm:cxn modelId="{BCEDC63A-E71D-42D1-8329-1086B4F0C7DA}" srcId="{82BD391A-DA57-4054-A2A8-95C6AEC12525}" destId="{53EDB339-DF8F-4BF4-9BDE-D2F6C842125B}" srcOrd="0" destOrd="0" parTransId="{83A7923F-4751-470D-BCDA-52375D61D8B8}" sibTransId="{77FA1837-AFB9-4144-81CD-E83E31AED42C}"/>
    <dgm:cxn modelId="{01540B9A-8A4F-4E1B-B474-EAE37B55ED5A}" type="presOf" srcId="{72E00F2F-04FC-4DBA-9360-35C06E5C9276}" destId="{DA1993A4-BC7E-4A4E-8877-69B0199F3034}" srcOrd="0" destOrd="0" presId="urn:microsoft.com/office/officeart/2005/8/layout/chevron2"/>
    <dgm:cxn modelId="{2E6D73BC-BB88-410C-99B8-1D2058F077BC}" type="presOf" srcId="{65F291A6-EF36-4EE4-A911-E8B41F708DE8}" destId="{AA90071E-D490-4572-ACDE-AD5A69BBB1D7}" srcOrd="0" destOrd="0" presId="urn:microsoft.com/office/officeart/2005/8/layout/chevron2"/>
    <dgm:cxn modelId="{59CE79ED-55D6-4D4C-ABEB-536AAC9C959A}" srcId="{457E5F94-225F-43D7-8463-5B29C4BEEECF}" destId="{14E7E02F-E24B-477A-AC7E-B49326DF9168}" srcOrd="3" destOrd="0" parTransId="{5B827336-3008-42FA-A75E-107BF0093914}" sibTransId="{527EBF6B-E55F-4D35-A16E-EAAADA793BD3}"/>
    <dgm:cxn modelId="{F9B934AC-C52E-424B-8BB1-37711089114C}" type="presOf" srcId="{53EDB339-DF8F-4BF4-9BDE-D2F6C842125B}" destId="{FF2D6E61-7EA4-4204-BA7F-3EBB67CF30C0}" srcOrd="0" destOrd="0" presId="urn:microsoft.com/office/officeart/2005/8/layout/chevron2"/>
    <dgm:cxn modelId="{30487249-06D6-4FB7-AEC5-057F57F5AF72}" srcId="{B44365E2-91C7-442B-B114-9CE54B59B46B}" destId="{72E00F2F-04FC-4DBA-9360-35C06E5C9276}" srcOrd="0" destOrd="0" parTransId="{2F08B3F3-EFB8-48EF-8556-FE7C4FC84E24}" sibTransId="{CE3BA25B-2C1E-440F-AA99-3FB44D00C614}"/>
    <dgm:cxn modelId="{AAD385F3-336D-44E0-B06B-F24FD5514DB6}" type="presOf" srcId="{1F6A8218-7368-4CDA-92AF-2DFE1FD8B17F}" destId="{AA90071E-D490-4572-ACDE-AD5A69BBB1D7}" srcOrd="0" destOrd="1" presId="urn:microsoft.com/office/officeart/2005/8/layout/chevron2"/>
    <dgm:cxn modelId="{E162F403-6A64-461A-B9C6-CBF42A5948EE}" type="presOf" srcId="{457E5F94-225F-43D7-8463-5B29C4BEEECF}" destId="{242C265C-0104-4886-B3F9-D2AF432D1FB3}" srcOrd="0" destOrd="0" presId="urn:microsoft.com/office/officeart/2005/8/layout/chevron2"/>
    <dgm:cxn modelId="{749FA873-1416-4D30-83C4-F2E111ED065B}" type="presOf" srcId="{34DBFB96-E0B5-4AAE-A9F1-2255685EF3C6}" destId="{4C3B2FE0-1CD8-4F55-BDAA-828ABA1AEDF9}" srcOrd="0" destOrd="0" presId="urn:microsoft.com/office/officeart/2005/8/layout/chevron2"/>
    <dgm:cxn modelId="{E6EAD9FC-8CDD-433B-AB77-6C8291AC18DB}" srcId="{457E5F94-225F-43D7-8463-5B29C4BEEECF}" destId="{82BD391A-DA57-4054-A2A8-95C6AEC12525}" srcOrd="4" destOrd="0" parTransId="{FAE64898-41A9-49D5-B62C-8DF422DF6993}" sibTransId="{C17B2CC3-913A-4BDF-946C-947520277D6D}"/>
    <dgm:cxn modelId="{B6509BA9-7566-48D6-ACB7-2E0241C6079F}" type="presOf" srcId="{DF6BFCBC-5748-4D33-B360-84E1579D09E6}" destId="{2FCE78F2-6257-40DB-ACCD-6CDD82C0CEF6}" srcOrd="0" destOrd="0" presId="urn:microsoft.com/office/officeart/2005/8/layout/chevron2"/>
    <dgm:cxn modelId="{0C3D3967-804E-45DD-B822-5051DC72369A}" srcId="{457E5F94-225F-43D7-8463-5B29C4BEEECF}" destId="{B44365E2-91C7-442B-B114-9CE54B59B46B}" srcOrd="2" destOrd="0" parTransId="{1EE87A91-1441-4578-A424-EEDA30826794}" sibTransId="{A3194ABF-58BA-4403-8EAE-14E5B4A318E6}"/>
    <dgm:cxn modelId="{0F97B52F-3411-45FD-AFEC-FA6700A1C3FD}" srcId="{457E5F94-225F-43D7-8463-5B29C4BEEECF}" destId="{FEEDE238-0E5D-45EC-8353-BD0B480696AC}" srcOrd="5" destOrd="0" parTransId="{61B0DF4A-8A84-426C-B949-9046D3472D5A}" sibTransId="{E871942B-4FE5-4D6D-83E3-FD5770DDAD1E}"/>
    <dgm:cxn modelId="{783B6AD9-880C-4F17-88E3-FDA0CAFE7795}" srcId="{6A231BBF-4150-498B-9D11-4833306F132B}" destId="{1F6A8218-7368-4CDA-92AF-2DFE1FD8B17F}" srcOrd="1" destOrd="0" parTransId="{6A274270-8AC7-4DB3-8B45-971376E1D427}" sibTransId="{D6DBF01A-89F5-412B-8B9E-49DF7DFAC301}"/>
    <dgm:cxn modelId="{C0EB2E7C-CDAD-468B-A62F-59EE22F4378A}" type="presOf" srcId="{561387BC-9680-44C2-97A2-D3CD35313AD0}" destId="{72330096-DC66-42EC-9642-26168C2AAD26}" srcOrd="0" destOrd="0" presId="urn:microsoft.com/office/officeart/2005/8/layout/chevron2"/>
    <dgm:cxn modelId="{026298E1-7ACE-45A0-98C0-B8B4C551AB09}" srcId="{457E5F94-225F-43D7-8463-5B29C4BEEECF}" destId="{DF6BFCBC-5748-4D33-B360-84E1579D09E6}" srcOrd="0" destOrd="0" parTransId="{C83F95E0-6C39-48D9-9D48-95A076C29DF7}" sibTransId="{3B592696-54CD-4102-B527-4F3EE152D0A7}"/>
    <dgm:cxn modelId="{C570AABA-6996-4E45-B18E-FE192A8EEF09}" srcId="{6A231BBF-4150-498B-9D11-4833306F132B}" destId="{65F291A6-EF36-4EE4-A911-E8B41F708DE8}" srcOrd="0" destOrd="0" parTransId="{7A34BAC4-22AC-47D1-AA5A-5B835E20E95E}" sibTransId="{E81A89D3-C6E9-4001-846A-684AF4831900}"/>
    <dgm:cxn modelId="{C0772E3E-A6B2-4A2E-B9D8-BA1E7EEA8737}" type="presParOf" srcId="{242C265C-0104-4886-B3F9-D2AF432D1FB3}" destId="{2C7B7C11-BAAE-4334-A3FA-FC58A6F052CF}" srcOrd="0" destOrd="0" presId="urn:microsoft.com/office/officeart/2005/8/layout/chevron2"/>
    <dgm:cxn modelId="{06C54967-3FCD-4E4D-A63F-AD215A170635}" type="presParOf" srcId="{2C7B7C11-BAAE-4334-A3FA-FC58A6F052CF}" destId="{2FCE78F2-6257-40DB-ACCD-6CDD82C0CEF6}" srcOrd="0" destOrd="0" presId="urn:microsoft.com/office/officeart/2005/8/layout/chevron2"/>
    <dgm:cxn modelId="{924FE97C-AA35-41E0-9740-48B4382F1EB2}" type="presParOf" srcId="{2C7B7C11-BAAE-4334-A3FA-FC58A6F052CF}" destId="{1D85176C-FB2B-4F73-A99B-30CA07C1C395}" srcOrd="1" destOrd="0" presId="urn:microsoft.com/office/officeart/2005/8/layout/chevron2"/>
    <dgm:cxn modelId="{535AB848-3FC6-4756-9EA9-92F61A43199A}" type="presParOf" srcId="{242C265C-0104-4886-B3F9-D2AF432D1FB3}" destId="{58B5FE6D-BA7A-459A-915E-975DE53493EA}" srcOrd="1" destOrd="0" presId="urn:microsoft.com/office/officeart/2005/8/layout/chevron2"/>
    <dgm:cxn modelId="{09F277FA-CA86-4D43-BF13-87927B1E4D8A}" type="presParOf" srcId="{242C265C-0104-4886-B3F9-D2AF432D1FB3}" destId="{58E1A6DF-B942-4717-BF8D-46CBE52305A5}" srcOrd="2" destOrd="0" presId="urn:microsoft.com/office/officeart/2005/8/layout/chevron2"/>
    <dgm:cxn modelId="{7E8C6751-420D-4397-96C5-43360E88F635}" type="presParOf" srcId="{58E1A6DF-B942-4717-BF8D-46CBE52305A5}" destId="{123919C6-DD86-4592-ABD6-A8FD22ADEA4B}" srcOrd="0" destOrd="0" presId="urn:microsoft.com/office/officeart/2005/8/layout/chevron2"/>
    <dgm:cxn modelId="{7E23C316-3F3A-4C94-B288-6870B94362D3}" type="presParOf" srcId="{58E1A6DF-B942-4717-BF8D-46CBE52305A5}" destId="{AA90071E-D490-4572-ACDE-AD5A69BBB1D7}" srcOrd="1" destOrd="0" presId="urn:microsoft.com/office/officeart/2005/8/layout/chevron2"/>
    <dgm:cxn modelId="{912947C3-D388-4A2C-AC7D-46001BCF0B41}" type="presParOf" srcId="{242C265C-0104-4886-B3F9-D2AF432D1FB3}" destId="{2812E368-601B-42C7-995A-A6021B089379}" srcOrd="3" destOrd="0" presId="urn:microsoft.com/office/officeart/2005/8/layout/chevron2"/>
    <dgm:cxn modelId="{94F07F9A-2A13-459D-BE4E-F3409A756597}" type="presParOf" srcId="{242C265C-0104-4886-B3F9-D2AF432D1FB3}" destId="{2AD93BAD-4DC6-47CD-807C-2D55F3AE015B}" srcOrd="4" destOrd="0" presId="urn:microsoft.com/office/officeart/2005/8/layout/chevron2"/>
    <dgm:cxn modelId="{0CA7FC50-170C-49DA-B2D4-ABC75FEFEE87}" type="presParOf" srcId="{2AD93BAD-4DC6-47CD-807C-2D55F3AE015B}" destId="{A90A7223-7D82-40BC-9BF5-B1FD222B9E55}" srcOrd="0" destOrd="0" presId="urn:microsoft.com/office/officeart/2005/8/layout/chevron2"/>
    <dgm:cxn modelId="{75B88B61-26C7-4B0B-9417-8F1562099428}" type="presParOf" srcId="{2AD93BAD-4DC6-47CD-807C-2D55F3AE015B}" destId="{DA1993A4-BC7E-4A4E-8877-69B0199F3034}" srcOrd="1" destOrd="0" presId="urn:microsoft.com/office/officeart/2005/8/layout/chevron2"/>
    <dgm:cxn modelId="{CA8A2B17-1153-4463-AF5B-521E2CEFE23D}" type="presParOf" srcId="{242C265C-0104-4886-B3F9-D2AF432D1FB3}" destId="{7E88C283-5C58-464C-8631-784D74D357EB}" srcOrd="5" destOrd="0" presId="urn:microsoft.com/office/officeart/2005/8/layout/chevron2"/>
    <dgm:cxn modelId="{4DCF5529-080E-4860-B328-3C479163BBEF}" type="presParOf" srcId="{242C265C-0104-4886-B3F9-D2AF432D1FB3}" destId="{6ED57690-F334-41F6-ACAE-2CA284145AA0}" srcOrd="6" destOrd="0" presId="urn:microsoft.com/office/officeart/2005/8/layout/chevron2"/>
    <dgm:cxn modelId="{B93794B9-211D-4311-91ED-35159C7C3ACD}" type="presParOf" srcId="{6ED57690-F334-41F6-ACAE-2CA284145AA0}" destId="{23A26BA1-1BF4-4549-9DB5-3A6693B5C374}" srcOrd="0" destOrd="0" presId="urn:microsoft.com/office/officeart/2005/8/layout/chevron2"/>
    <dgm:cxn modelId="{B1B18BAF-FBCB-4B34-B9C6-84F619181683}" type="presParOf" srcId="{6ED57690-F334-41F6-ACAE-2CA284145AA0}" destId="{4C3B2FE0-1CD8-4F55-BDAA-828ABA1AEDF9}" srcOrd="1" destOrd="0" presId="urn:microsoft.com/office/officeart/2005/8/layout/chevron2"/>
    <dgm:cxn modelId="{7B28C3FA-92B7-47A9-BFAC-EF4B76D3AF70}" type="presParOf" srcId="{242C265C-0104-4886-B3F9-D2AF432D1FB3}" destId="{A149F791-7E84-442A-952A-EBFF17A84AC7}" srcOrd="7" destOrd="0" presId="urn:microsoft.com/office/officeart/2005/8/layout/chevron2"/>
    <dgm:cxn modelId="{5B97B64E-0792-4ACF-B6EB-BD1AF0F60E44}" type="presParOf" srcId="{242C265C-0104-4886-B3F9-D2AF432D1FB3}" destId="{870D4144-03D1-48F8-9B22-04689388B94D}" srcOrd="8" destOrd="0" presId="urn:microsoft.com/office/officeart/2005/8/layout/chevron2"/>
    <dgm:cxn modelId="{4CB468C3-8E64-419D-A075-B627F1A71750}" type="presParOf" srcId="{870D4144-03D1-48F8-9B22-04689388B94D}" destId="{FB09A4A0-169E-4550-8590-8C511D0A95F8}" srcOrd="0" destOrd="0" presId="urn:microsoft.com/office/officeart/2005/8/layout/chevron2"/>
    <dgm:cxn modelId="{9E11235F-0614-4F43-A3E2-810D9F5877FF}" type="presParOf" srcId="{870D4144-03D1-48F8-9B22-04689388B94D}" destId="{FF2D6E61-7EA4-4204-BA7F-3EBB67CF30C0}" srcOrd="1" destOrd="0" presId="urn:microsoft.com/office/officeart/2005/8/layout/chevron2"/>
    <dgm:cxn modelId="{E46907DC-056B-4B5A-AC4C-4255F2AF297D}" type="presParOf" srcId="{242C265C-0104-4886-B3F9-D2AF432D1FB3}" destId="{2A4A878D-BFC8-43E1-A0B7-61A28E1C535A}" srcOrd="9" destOrd="0" presId="urn:microsoft.com/office/officeart/2005/8/layout/chevron2"/>
    <dgm:cxn modelId="{9A725439-04B0-45B9-8529-D3FD65E9BAA9}" type="presParOf" srcId="{242C265C-0104-4886-B3F9-D2AF432D1FB3}" destId="{E23ABD79-E687-4C31-AC2E-AD99949584D8}" srcOrd="10" destOrd="0" presId="urn:microsoft.com/office/officeart/2005/8/layout/chevron2"/>
    <dgm:cxn modelId="{101C7A98-4C0F-4CD8-B427-F3BFD862608A}" type="presParOf" srcId="{E23ABD79-E687-4C31-AC2E-AD99949584D8}" destId="{B94F3005-045B-4902-9EC5-D0D43464E6C2}" srcOrd="0" destOrd="0" presId="urn:microsoft.com/office/officeart/2005/8/layout/chevron2"/>
    <dgm:cxn modelId="{D6FAF59D-D9DB-4577-B4CD-0DDA5F70ADDC}" type="presParOf" srcId="{E23ABD79-E687-4C31-AC2E-AD99949584D8}" destId="{72330096-DC66-42EC-9642-26168C2AAD26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8" tIns="47628" rIns="95258" bIns="47628" numCol="1" anchor="t" anchorCtr="0" compatLnSpc="1">
            <a:prstTxWarp prst="textNoShape">
              <a:avLst/>
            </a:prstTxWarp>
          </a:bodyPr>
          <a:lstStyle>
            <a:lvl1pPr defTabSz="908050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8" tIns="47628" rIns="95258" bIns="47628" numCol="1" anchor="t" anchorCtr="0" compatLnSpc="1">
            <a:prstTxWarp prst="textNoShape">
              <a:avLst/>
            </a:prstTxWarp>
          </a:bodyPr>
          <a:lstStyle>
            <a:lvl1pPr algn="r" defTabSz="908050">
              <a:defRPr sz="1300"/>
            </a:lvl1pPr>
          </a:lstStyle>
          <a:p>
            <a:fld id="{BF0E5AD3-8926-46FF-A4C7-CF93FCBB37A7}" type="datetimeFigureOut">
              <a:rPr lang="de-DE"/>
              <a:pPr/>
              <a:t>23.04.2013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689475"/>
            <a:ext cx="54356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8" tIns="47628" rIns="95258" bIns="476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8" tIns="47628" rIns="95258" bIns="47628" numCol="1" anchor="b" anchorCtr="0" compatLnSpc="1">
            <a:prstTxWarp prst="textNoShape">
              <a:avLst/>
            </a:prstTxWarp>
          </a:bodyPr>
          <a:lstStyle>
            <a:lvl1pPr defTabSz="908050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8" tIns="47628" rIns="95258" bIns="4762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300"/>
            </a:lvl1pPr>
          </a:lstStyle>
          <a:p>
            <a:fld id="{0C420768-212E-4248-94B6-4B55E204DE02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BCFAA-AADD-48C8-9434-C42B986F0B24}" type="slidenum">
              <a:rPr lang="de-CH"/>
              <a:pPr/>
              <a:t>9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33450" y="357188"/>
            <a:ext cx="41259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214414" y="2500307"/>
            <a:ext cx="6286544" cy="1214445"/>
          </a:xfrm>
          <a:prstGeom prst="rect">
            <a:avLst/>
          </a:prstGeom>
        </p:spPr>
        <p:txBody>
          <a:bodyPr/>
          <a:lstStyle>
            <a:lvl1pPr algn="l">
              <a:defRPr sz="5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214414" y="5143512"/>
            <a:ext cx="6286500" cy="785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742950" indent="-742950">
              <a:buNone/>
              <a:defRPr sz="2100"/>
            </a:lvl2pPr>
            <a:lvl3pPr marL="742950" indent="-74295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543CFD-5C13-44A3-BC2B-AE625A6708F5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1214438" y="6143625"/>
            <a:ext cx="7572375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0" indent="0">
              <a:buNone/>
              <a:defRPr sz="2100"/>
            </a:lvl2pPr>
            <a:lvl3pPr marL="0" indent="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1142976" y="6215082"/>
            <a:ext cx="2643206" cy="357218"/>
          </a:xfrm>
          <a:prstGeom prst="rect">
            <a:avLst/>
          </a:prstGeom>
        </p:spPr>
        <p:txBody>
          <a:bodyPr/>
          <a:lstStyle>
            <a:lvl1pPr algn="l">
              <a:buFont typeface="Arial" pitchFamily="34" charset="0"/>
              <a:buNone/>
              <a:defRPr sz="9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BDEAD94-6F45-4E10-811A-3790FE4D76BB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4286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iagrammplatzhalter 10"/>
          <p:cNvSpPr>
            <a:spLocks noGrp="1"/>
          </p:cNvSpPr>
          <p:nvPr>
            <p:ph type="chart" sz="quarter" idx="13"/>
          </p:nvPr>
        </p:nvSpPr>
        <p:spPr>
          <a:xfrm>
            <a:off x="1214438" y="2357438"/>
            <a:ext cx="6286500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AE7709-C365-4427-801C-7E28E397E491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1214438" y="2428875"/>
            <a:ext cx="7215187" cy="3143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CH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C7677A-8B58-47B4-B085-46506D43A061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m 4"/>
          <p:cNvGraphicFramePr/>
          <p:nvPr userDrawn="1"/>
        </p:nvGraphicFramePr>
        <p:xfrm>
          <a:off x="1214414" y="2428868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 baseline="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715E03-68BC-4A15-8F29-4FB79C1BE4E2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ctrTitle"/>
          </p:nvPr>
        </p:nvSpPr>
        <p:spPr bwMode="auto">
          <a:xfrm>
            <a:off x="1214438" y="2500313"/>
            <a:ext cx="7000875" cy="1928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CH" smtClean="0">
                <a:latin typeface="Arial" charset="0"/>
                <a:cs typeface="Arial" charset="0"/>
              </a:rPr>
              <a:t>Workshop Erfahrungsaustausch</a:t>
            </a:r>
          </a:p>
        </p:txBody>
      </p:sp>
      <p:sp>
        <p:nvSpPr>
          <p:cNvPr id="9218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1214438" y="4508500"/>
            <a:ext cx="6286500" cy="1420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mtClean="0">
                <a:latin typeface="Arial" charset="0"/>
                <a:cs typeface="Arial" charset="0"/>
                <a:sym typeface="Arial" charset="0"/>
              </a:rPr>
              <a:t>Laura Perret Ducommun </a:t>
            </a:r>
            <a:br>
              <a:rPr lang="fr-CH" smtClean="0">
                <a:latin typeface="Arial" charset="0"/>
                <a:cs typeface="Arial" charset="0"/>
                <a:sym typeface="Arial" charset="0"/>
              </a:rPr>
            </a:br>
            <a:r>
              <a:rPr lang="fr-CH" smtClean="0">
                <a:latin typeface="Arial" charset="0"/>
                <a:cs typeface="Arial" charset="0"/>
                <a:sym typeface="Arial" charset="0"/>
              </a:rPr>
              <a:t>SBFI / Höhere Berufsbildung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z="2400" smtClean="0">
                <a:latin typeface="Arial" charset="0"/>
                <a:cs typeface="Arial" charset="0"/>
              </a:rPr>
              <a:t>Instrumente zur Qualitätssicherung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3441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(Selbst-)Evaluation der Prüfungsorganisation; präsentiert am letzten WS, publiziert am 6. März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Konsistenzprüfung der Prüfungen;                               präsentiert am heutigen WS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Konsolidierter Leitfaden für die Entwicklung oder die Revision der Prüfungsordnungen;                                   wird am nächsten WS im Herbst 2013 präsentiert</a:t>
            </a: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344279-D7A3-482A-A22B-E246D0155FE6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9460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292600"/>
            <a:ext cx="1601787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1273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mtClean="0">
                <a:latin typeface="Arial" charset="0"/>
                <a:cs typeface="Arial" charset="0"/>
              </a:rPr>
              <a:t>Danke für Ihre Aufmerksamkeit und Ihr Engagement!</a:t>
            </a:r>
          </a:p>
        </p:txBody>
      </p:sp>
      <p:sp>
        <p:nvSpPr>
          <p:cNvPr id="20482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CA864-6FC6-4A3E-98FF-71656B3C6CB3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20483" name="Picture 6" descr="4464928-discuter-en-chat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860800"/>
            <a:ext cx="2730500" cy="1857375"/>
          </a:xfrm>
          <a:noFill/>
          <a:ln>
            <a:miter lim="800000"/>
            <a:headEnd/>
            <a:tailEnd/>
          </a:ln>
        </p:spPr>
      </p:pic>
      <p:sp>
        <p:nvSpPr>
          <p:cNvPr id="20484" name="ZoneTexte 5"/>
          <p:cNvSpPr txBox="1">
            <a:spLocks noChangeArrowheads="1"/>
          </p:cNvSpPr>
          <p:nvPr/>
        </p:nvSpPr>
        <p:spPr bwMode="auto">
          <a:xfrm>
            <a:off x="1403350" y="2133600"/>
            <a:ext cx="52562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800" b="1"/>
              <a:t>Fragen?</a:t>
            </a:r>
          </a:p>
          <a:p>
            <a:endParaRPr lang="fr-CH" sz="2800" b="1"/>
          </a:p>
          <a:p>
            <a:r>
              <a:rPr lang="fr-CH" sz="2800" b="1"/>
              <a:t>	Anmerkungen?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mtClean="0">
                <a:latin typeface="Arial" charset="0"/>
                <a:cs typeface="Arial" charset="0"/>
              </a:rPr>
              <a:t>News vom SBFI</a:t>
            </a:r>
          </a:p>
        </p:txBody>
      </p:sp>
      <p:sp>
        <p:nvSpPr>
          <p:cNvPr id="10242" name="Espace réservé du contenu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5097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Staatssekretariat für Bildung, Forschung und Innovation (SBFI)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Strategie der höheren Berufsbildung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Finanzierung der Berufsprüfungen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Nationaler Qualifikationsrahmen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Weiterbildungsgesetz</a:t>
            </a:r>
          </a:p>
          <a:p>
            <a:pPr>
              <a:buFont typeface="Wingdings" pitchFamily="2" charset="2"/>
              <a:buChar char="§"/>
            </a:pPr>
            <a:r>
              <a:rPr lang="fr-CH" sz="2000" smtClean="0">
                <a:latin typeface="Arial" charset="0"/>
                <a:cs typeface="Arial" charset="0"/>
              </a:rPr>
              <a:t>Instrumente zur Qualitätssicherung</a:t>
            </a:r>
            <a:endParaRPr lang="fr-CH" smtClean="0">
              <a:latin typeface="Arial" charset="0"/>
              <a:cs typeface="Arial" charset="0"/>
            </a:endParaRPr>
          </a:p>
        </p:txBody>
      </p:sp>
      <p:sp>
        <p:nvSpPr>
          <p:cNvPr id="10243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3A069C-7F26-4EE7-B233-946B52AD7B22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CH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4149080"/>
            <a:ext cx="22621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mtClean="0">
                <a:latin typeface="Arial" charset="0"/>
                <a:cs typeface="Arial" charset="0"/>
              </a:rPr>
              <a:t>SBFI</a:t>
            </a:r>
          </a:p>
        </p:txBody>
      </p:sp>
      <p:sp>
        <p:nvSpPr>
          <p:cNvPr id="11266" name="Espace réservé du contenu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4089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Staatssekretariat für Bildung, Forschung und Innovation (SBFI) im WBF seit dem 1. Januar 2013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3 Direktionsbereiche</a:t>
            </a:r>
          </a:p>
          <a:p>
            <a:pPr lvl="1"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Berufsbildung und allgemeine Bildung</a:t>
            </a:r>
          </a:p>
          <a:p>
            <a:pPr lvl="1"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Hochschulen</a:t>
            </a:r>
          </a:p>
          <a:p>
            <a:pPr lvl="1"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Forschung und Innovation</a:t>
            </a:r>
          </a:p>
        </p:txBody>
      </p:sp>
      <p:sp>
        <p:nvSpPr>
          <p:cNvPr id="11267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93EB3A-3910-4CD6-A75D-F73F24C3334E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1268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933825"/>
            <a:ext cx="20161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B25F17-6A1D-4D5D-8F51-7C7F8B1963B0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280400" cy="611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389812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z="2400" smtClean="0">
                <a:latin typeface="Arial" charset="0"/>
                <a:cs typeface="Arial" charset="0"/>
              </a:rPr>
              <a:t>Strategie der höheren Berufsbildung</a:t>
            </a:r>
            <a:endParaRPr lang="fr-CH" smtClean="0"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1187450" y="1341438"/>
            <a:ext cx="7215188" cy="525621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fr-CH" dirty="0" err="1" smtClean="0"/>
              <a:t>Politische</a:t>
            </a:r>
            <a:r>
              <a:rPr lang="fr-CH" dirty="0" smtClean="0"/>
              <a:t> </a:t>
            </a:r>
            <a:r>
              <a:rPr lang="fr-CH" dirty="0" err="1" smtClean="0"/>
              <a:t>Priorität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das</a:t>
            </a:r>
            <a:r>
              <a:rPr lang="fr-CH" dirty="0" smtClean="0"/>
              <a:t> SBFI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CH" dirty="0" smtClean="0"/>
              <a:t>Start </a:t>
            </a:r>
            <a:r>
              <a:rPr lang="fr-CH" dirty="0" err="1" smtClean="0"/>
              <a:t>eines</a:t>
            </a:r>
            <a:r>
              <a:rPr lang="fr-CH" dirty="0" smtClean="0"/>
              <a:t> </a:t>
            </a:r>
            <a:r>
              <a:rPr lang="fr-CH" dirty="0" err="1" smtClean="0"/>
              <a:t>globalen</a:t>
            </a:r>
            <a:r>
              <a:rPr lang="fr-CH" dirty="0" smtClean="0"/>
              <a:t> </a:t>
            </a:r>
            <a:r>
              <a:rPr lang="fr-CH" dirty="0" err="1" smtClean="0"/>
              <a:t>Strategieprojekts</a:t>
            </a:r>
            <a:r>
              <a:rPr lang="fr-CH" dirty="0" smtClean="0"/>
              <a:t> HBB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CH" dirty="0" smtClean="0"/>
              <a:t>3 </a:t>
            </a:r>
            <a:r>
              <a:rPr lang="fr-CH" dirty="0" err="1" smtClean="0"/>
              <a:t>Bereiche</a:t>
            </a:r>
            <a:r>
              <a:rPr lang="fr-CH" dirty="0" smtClean="0"/>
              <a:t> (</a:t>
            </a:r>
            <a:r>
              <a:rPr lang="fr-CH" dirty="0" err="1" smtClean="0"/>
              <a:t>Teilprojekte</a:t>
            </a:r>
            <a:r>
              <a:rPr lang="fr-CH" dirty="0" smtClean="0"/>
              <a:t>)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Finanzierung</a:t>
            </a:r>
            <a:r>
              <a:rPr lang="fr-CH" dirty="0" smtClean="0"/>
              <a:t> (</a:t>
            </a:r>
            <a:r>
              <a:rPr lang="fr-CH" dirty="0" err="1"/>
              <a:t>V</a:t>
            </a:r>
            <a:r>
              <a:rPr lang="fr-CH" dirty="0" err="1" smtClean="0"/>
              <a:t>orbereitungskurse</a:t>
            </a:r>
            <a:r>
              <a:rPr lang="fr-CH" dirty="0" smtClean="0"/>
              <a:t>)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Positionierung</a:t>
            </a:r>
            <a:r>
              <a:rPr lang="fr-CH" dirty="0" smtClean="0"/>
              <a:t> (</a:t>
            </a:r>
            <a:r>
              <a:rPr lang="fr-CH" dirty="0" err="1" smtClean="0"/>
              <a:t>Produkte</a:t>
            </a:r>
            <a:r>
              <a:rPr lang="fr-CH" dirty="0" smtClean="0"/>
              <a:t>, Image, NQR, </a:t>
            </a:r>
            <a:r>
              <a:rPr lang="fr-CH" dirty="0" err="1" smtClean="0"/>
              <a:t>Titel</a:t>
            </a:r>
            <a:r>
              <a:rPr lang="fr-CH" dirty="0" smtClean="0"/>
              <a:t>, etc.)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Wissenschaftliche</a:t>
            </a:r>
            <a:r>
              <a:rPr lang="fr-CH" dirty="0" smtClean="0"/>
              <a:t> </a:t>
            </a:r>
            <a:r>
              <a:rPr lang="fr-CH" dirty="0" err="1" smtClean="0"/>
              <a:t>Grundlagen</a:t>
            </a:r>
            <a:r>
              <a:rPr lang="fr-CH" dirty="0" smtClean="0"/>
              <a:t> (</a:t>
            </a:r>
            <a:r>
              <a:rPr lang="fr-CH" dirty="0" err="1" smtClean="0"/>
              <a:t>Steuerungsdaten</a:t>
            </a:r>
            <a:r>
              <a:rPr lang="fr-CH" dirty="0" smtClean="0"/>
              <a:t>)</a:t>
            </a:r>
          </a:p>
          <a:p>
            <a:pPr indent="-296863">
              <a:buFont typeface="Wingdings" pitchFamily="2" charset="2"/>
              <a:buChar char="§"/>
              <a:defRPr/>
            </a:pPr>
            <a:r>
              <a:rPr lang="fr-CH" dirty="0" smtClean="0"/>
              <a:t>Mit der </a:t>
            </a:r>
            <a:r>
              <a:rPr lang="fr-CH" dirty="0" err="1" smtClean="0"/>
              <a:t>Unterstützung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</a:t>
            </a:r>
            <a:r>
              <a:rPr lang="fr-CH" dirty="0" err="1" smtClean="0"/>
              <a:t>und</a:t>
            </a:r>
            <a:r>
              <a:rPr lang="fr-CH" dirty="0" smtClean="0"/>
              <a:t> in </a:t>
            </a:r>
            <a:r>
              <a:rPr lang="fr-CH" dirty="0" err="1" smtClean="0"/>
              <a:t>Zusammenarbeit</a:t>
            </a:r>
            <a:r>
              <a:rPr lang="fr-CH" dirty="0" smtClean="0"/>
              <a:t> mit den </a:t>
            </a:r>
            <a:r>
              <a:rPr lang="fr-CH" dirty="0" err="1" smtClean="0"/>
              <a:t>Partnern</a:t>
            </a:r>
            <a:r>
              <a:rPr lang="fr-CH" dirty="0" smtClean="0"/>
              <a:t> der </a:t>
            </a:r>
            <a:r>
              <a:rPr lang="fr-CH" dirty="0" err="1" smtClean="0"/>
              <a:t>Berufsbildung</a:t>
            </a:r>
            <a:r>
              <a:rPr lang="fr-CH" dirty="0" smtClean="0"/>
              <a:t> (SGV, </a:t>
            </a:r>
            <a:r>
              <a:rPr lang="fr-CH" dirty="0" err="1" smtClean="0"/>
              <a:t>Schweizerischer</a:t>
            </a:r>
            <a:r>
              <a:rPr lang="fr-CH" dirty="0" smtClean="0"/>
              <a:t> </a:t>
            </a:r>
            <a:r>
              <a:rPr lang="fr-CH" dirty="0" err="1" smtClean="0"/>
              <a:t>Arbeitgeberverband</a:t>
            </a:r>
            <a:r>
              <a:rPr lang="fr-CH" dirty="0" smtClean="0"/>
              <a:t>, </a:t>
            </a:r>
            <a:r>
              <a:rPr lang="fr-CH" dirty="0" err="1" smtClean="0"/>
              <a:t>Travail.Suisse</a:t>
            </a:r>
            <a:r>
              <a:rPr lang="fr-CH" dirty="0" smtClean="0"/>
              <a:t>, SGB)</a:t>
            </a:r>
          </a:p>
          <a:p>
            <a:pPr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Kurzfristig</a:t>
            </a:r>
            <a:r>
              <a:rPr lang="fr-CH" dirty="0" smtClean="0"/>
              <a:t> </a:t>
            </a:r>
            <a:r>
              <a:rPr lang="fr-CH" dirty="0" err="1" smtClean="0"/>
              <a:t>Massnahmen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den </a:t>
            </a:r>
            <a:r>
              <a:rPr lang="fr-CH" dirty="0" err="1" smtClean="0"/>
              <a:t>Bereich</a:t>
            </a:r>
            <a:r>
              <a:rPr lang="fr-CH" dirty="0" smtClean="0"/>
              <a:t> </a:t>
            </a:r>
            <a:r>
              <a:rPr lang="fr-CH" dirty="0" err="1" smtClean="0"/>
              <a:t>Finanzierung</a:t>
            </a:r>
            <a:r>
              <a:rPr lang="fr-CH" dirty="0" smtClean="0"/>
              <a:t> </a:t>
            </a:r>
            <a:r>
              <a:rPr lang="fr-CH" dirty="0" err="1" smtClean="0"/>
              <a:t>werden</a:t>
            </a:r>
            <a:r>
              <a:rPr lang="fr-CH" dirty="0" smtClean="0"/>
              <a:t> in die </a:t>
            </a:r>
            <a:r>
              <a:rPr lang="fr-CH" dirty="0" err="1" smtClean="0"/>
              <a:t>nächste</a:t>
            </a:r>
            <a:r>
              <a:rPr lang="fr-CH" dirty="0" smtClean="0"/>
              <a:t> BFI-</a:t>
            </a:r>
            <a:r>
              <a:rPr lang="fr-CH" dirty="0" err="1" smtClean="0"/>
              <a:t>Botschaft</a:t>
            </a:r>
            <a:r>
              <a:rPr lang="fr-CH" dirty="0" smtClean="0"/>
              <a:t> 2017 – 2020 </a:t>
            </a:r>
            <a:r>
              <a:rPr lang="fr-CH" dirty="0" err="1" smtClean="0"/>
              <a:t>integriert</a:t>
            </a:r>
            <a:endParaRPr lang="fr-CH" dirty="0" smtClean="0"/>
          </a:p>
          <a:p>
            <a:pPr indent="-296863">
              <a:buFont typeface="Wingdings" pitchFamily="2" charset="2"/>
              <a:buChar char="§"/>
              <a:defRPr/>
            </a:pPr>
            <a:r>
              <a:rPr lang="fr-CH" dirty="0" smtClean="0"/>
              <a:t>Die </a:t>
            </a:r>
            <a:r>
              <a:rPr lang="fr-CH" dirty="0" err="1" smtClean="0"/>
              <a:t>anderen</a:t>
            </a:r>
            <a:r>
              <a:rPr lang="fr-CH" dirty="0" smtClean="0"/>
              <a:t> </a:t>
            </a:r>
            <a:r>
              <a:rPr lang="fr-CH" dirty="0" err="1" smtClean="0"/>
              <a:t>Resultate</a:t>
            </a:r>
            <a:r>
              <a:rPr lang="fr-CH" dirty="0" smtClean="0"/>
              <a:t> </a:t>
            </a:r>
            <a:r>
              <a:rPr lang="fr-CH" dirty="0" err="1" smtClean="0"/>
              <a:t>sind</a:t>
            </a:r>
            <a:r>
              <a:rPr lang="fr-CH" dirty="0" smtClean="0"/>
              <a:t> </a:t>
            </a:r>
            <a:r>
              <a:rPr lang="fr-CH" dirty="0" err="1" smtClean="0"/>
              <a:t>mittel</a:t>
            </a:r>
            <a:r>
              <a:rPr lang="fr-CH" dirty="0" smtClean="0"/>
              <a:t>-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langfristig</a:t>
            </a:r>
            <a:r>
              <a:rPr lang="fr-CH" dirty="0" smtClean="0"/>
              <a:t> </a:t>
            </a:r>
            <a:r>
              <a:rPr lang="fr-CH" dirty="0" err="1" smtClean="0"/>
              <a:t>erreichbar</a:t>
            </a:r>
            <a:endParaRPr lang="fr-CH" dirty="0" smtClean="0"/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E22AF0-D610-4C68-A7F1-4882E2D6458C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CH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8135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z="2400" smtClean="0">
                <a:latin typeface="Arial" charset="0"/>
                <a:cs typeface="Arial" charset="0"/>
              </a:rPr>
              <a:t>Finanzierung der Berufsprüfungen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1187450" y="1268413"/>
            <a:ext cx="7345363" cy="525621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fr-CH" dirty="0" err="1" smtClean="0"/>
              <a:t>Revision</a:t>
            </a:r>
            <a:r>
              <a:rPr lang="fr-CH" dirty="0" smtClean="0"/>
              <a:t> des </a:t>
            </a:r>
            <a:r>
              <a:rPr lang="fr-CH" dirty="0" err="1" smtClean="0"/>
              <a:t>Artikels</a:t>
            </a:r>
            <a:r>
              <a:rPr lang="fr-CH" dirty="0" smtClean="0"/>
              <a:t> 65 der BBV </a:t>
            </a:r>
            <a:r>
              <a:rPr lang="fr-CH" dirty="0" err="1" smtClean="0"/>
              <a:t>vom</a:t>
            </a:r>
            <a:r>
              <a:rPr lang="fr-CH" dirty="0" smtClean="0"/>
              <a:t> 1. </a:t>
            </a:r>
            <a:r>
              <a:rPr lang="fr-CH" dirty="0" err="1" smtClean="0"/>
              <a:t>Januar</a:t>
            </a:r>
            <a:r>
              <a:rPr lang="fr-CH" dirty="0" smtClean="0"/>
              <a:t> 2013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Erhöhung</a:t>
            </a:r>
            <a:r>
              <a:rPr lang="fr-CH" dirty="0" smtClean="0"/>
              <a:t> der </a:t>
            </a:r>
            <a:r>
              <a:rPr lang="fr-CH" dirty="0" err="1" smtClean="0"/>
              <a:t>Subventionen</a:t>
            </a:r>
            <a:r>
              <a:rPr lang="fr-CH" dirty="0" smtClean="0"/>
              <a:t> von 25 % </a:t>
            </a:r>
            <a:r>
              <a:rPr lang="fr-CH" dirty="0" err="1" smtClean="0"/>
              <a:t>auf</a:t>
            </a:r>
            <a:r>
              <a:rPr lang="fr-CH" dirty="0" smtClean="0"/>
              <a:t> 60 %, in </a:t>
            </a:r>
            <a:r>
              <a:rPr lang="fr-CH" dirty="0" err="1" smtClean="0"/>
              <a:t>Ausnahmefällen</a:t>
            </a:r>
            <a:r>
              <a:rPr lang="fr-CH" dirty="0" smtClean="0"/>
              <a:t> </a:t>
            </a:r>
            <a:r>
              <a:rPr lang="fr-CH" dirty="0" err="1" smtClean="0"/>
              <a:t>sogar</a:t>
            </a:r>
            <a:r>
              <a:rPr lang="fr-CH" dirty="0" smtClean="0"/>
              <a:t> </a:t>
            </a:r>
            <a:r>
              <a:rPr lang="fr-CH" dirty="0" err="1" smtClean="0"/>
              <a:t>auf</a:t>
            </a:r>
            <a:r>
              <a:rPr lang="fr-CH" dirty="0" smtClean="0"/>
              <a:t> 80 %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Ziele</a:t>
            </a:r>
            <a:endParaRPr lang="fr-CH" dirty="0" smtClean="0"/>
          </a:p>
          <a:p>
            <a:pPr marL="1165225" lvl="3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Senkung</a:t>
            </a:r>
            <a:r>
              <a:rPr lang="fr-CH" dirty="0" smtClean="0"/>
              <a:t> der </a:t>
            </a:r>
            <a:r>
              <a:rPr lang="fr-CH" dirty="0" err="1" smtClean="0"/>
              <a:t>Prüfungskosten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die </a:t>
            </a:r>
            <a:r>
              <a:rPr lang="fr-CH" dirty="0" err="1" smtClean="0"/>
              <a:t>Kandidierenden</a:t>
            </a:r>
            <a:endParaRPr lang="fr-CH" dirty="0" smtClean="0"/>
          </a:p>
          <a:p>
            <a:pPr marL="1165225" lvl="3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Professionalisierung</a:t>
            </a:r>
            <a:r>
              <a:rPr lang="fr-CH" dirty="0" smtClean="0"/>
              <a:t> der </a:t>
            </a:r>
            <a:r>
              <a:rPr lang="fr-CH" dirty="0" err="1" smtClean="0"/>
              <a:t>Prüfungen</a:t>
            </a:r>
            <a:r>
              <a:rPr lang="fr-CH" dirty="0" smtClean="0"/>
              <a:t> (</a:t>
            </a:r>
            <a:r>
              <a:rPr lang="fr-CH" dirty="0" err="1" smtClean="0"/>
              <a:t>Experten</a:t>
            </a:r>
            <a:r>
              <a:rPr lang="fr-CH" dirty="0" smtClean="0"/>
              <a:t>/</a:t>
            </a:r>
            <a:r>
              <a:rPr lang="fr-CH" dirty="0" err="1" smtClean="0"/>
              <a:t>innen</a:t>
            </a:r>
            <a:r>
              <a:rPr lang="fr-CH" dirty="0" smtClean="0"/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CH" dirty="0" err="1" smtClean="0"/>
              <a:t>Revision</a:t>
            </a:r>
            <a:r>
              <a:rPr lang="fr-CH" dirty="0" smtClean="0"/>
              <a:t> der </a:t>
            </a:r>
            <a:r>
              <a:rPr lang="fr-CH" dirty="0" err="1" smtClean="0"/>
              <a:t>Richtlinien</a:t>
            </a:r>
            <a:r>
              <a:rPr lang="fr-CH" dirty="0" smtClean="0"/>
              <a:t> </a:t>
            </a:r>
            <a:r>
              <a:rPr lang="fr-CH" dirty="0" err="1" smtClean="0"/>
              <a:t>vom</a:t>
            </a:r>
            <a:r>
              <a:rPr lang="fr-CH" dirty="0" smtClean="0"/>
              <a:t> 15. April 2013 mit </a:t>
            </a:r>
            <a:r>
              <a:rPr lang="fr-CH" dirty="0" err="1" smtClean="0"/>
              <a:t>rückwirkendem</a:t>
            </a:r>
            <a:r>
              <a:rPr lang="fr-CH" dirty="0" smtClean="0"/>
              <a:t> </a:t>
            </a:r>
            <a:r>
              <a:rPr lang="fr-CH" dirty="0" err="1" smtClean="0"/>
              <a:t>Inkrafttreten</a:t>
            </a:r>
            <a:r>
              <a:rPr lang="fr-CH" dirty="0" smtClean="0"/>
              <a:t> </a:t>
            </a:r>
            <a:r>
              <a:rPr lang="fr-CH" dirty="0" err="1" smtClean="0"/>
              <a:t>am</a:t>
            </a:r>
            <a:r>
              <a:rPr lang="fr-CH" dirty="0" smtClean="0"/>
              <a:t> 1. </a:t>
            </a:r>
            <a:r>
              <a:rPr lang="fr-CH" dirty="0" err="1" smtClean="0"/>
              <a:t>Januar</a:t>
            </a:r>
            <a:r>
              <a:rPr lang="fr-CH" dirty="0" smtClean="0"/>
              <a:t> 2013</a:t>
            </a:r>
            <a:endParaRPr lang="fr-CH" dirty="0"/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Genehmigte</a:t>
            </a:r>
            <a:r>
              <a:rPr lang="fr-CH" dirty="0" smtClean="0"/>
              <a:t> </a:t>
            </a:r>
            <a:r>
              <a:rPr lang="fr-CH" dirty="0" err="1" smtClean="0"/>
              <a:t>Reserven</a:t>
            </a:r>
            <a:r>
              <a:rPr lang="fr-CH" dirty="0" smtClean="0"/>
              <a:t> von 40 %</a:t>
            </a:r>
          </a:p>
          <a:p>
            <a:pPr lvl="1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Ausnahmeregelungen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Subventionen</a:t>
            </a:r>
            <a:r>
              <a:rPr lang="fr-CH" dirty="0" smtClean="0"/>
              <a:t> von 80 %</a:t>
            </a:r>
          </a:p>
          <a:p>
            <a:pPr marL="1257300" lvl="3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Prüfungen</a:t>
            </a:r>
            <a:r>
              <a:rPr lang="fr-CH" dirty="0" smtClean="0"/>
              <a:t> mit </a:t>
            </a:r>
            <a:r>
              <a:rPr lang="fr-CH" dirty="0" err="1" smtClean="0"/>
              <a:t>weniger</a:t>
            </a:r>
            <a:r>
              <a:rPr lang="fr-CH" dirty="0" smtClean="0"/>
              <a:t> </a:t>
            </a:r>
            <a:r>
              <a:rPr lang="fr-CH" dirty="0" err="1" smtClean="0"/>
              <a:t>als</a:t>
            </a:r>
            <a:r>
              <a:rPr lang="fr-CH" dirty="0" smtClean="0"/>
              <a:t> 10 </a:t>
            </a:r>
            <a:r>
              <a:rPr lang="fr-CH" dirty="0" err="1" smtClean="0"/>
              <a:t>Kandidierenden</a:t>
            </a:r>
            <a:endParaRPr lang="fr-CH" dirty="0" smtClean="0"/>
          </a:p>
          <a:p>
            <a:pPr marL="1257300" lvl="3" indent="-296863">
              <a:buFont typeface="Wingdings" pitchFamily="2" charset="2"/>
              <a:buChar char="§"/>
              <a:defRPr/>
            </a:pPr>
            <a:r>
              <a:rPr lang="fr-CH" dirty="0" err="1" smtClean="0"/>
              <a:t>Besonders</a:t>
            </a:r>
            <a:r>
              <a:rPr lang="fr-CH" dirty="0" smtClean="0"/>
              <a:t> </a:t>
            </a:r>
            <a:r>
              <a:rPr lang="fr-CH" dirty="0" err="1" smtClean="0"/>
              <a:t>kostenintensive</a:t>
            </a:r>
            <a:r>
              <a:rPr lang="fr-CH" dirty="0" smtClean="0"/>
              <a:t> </a:t>
            </a:r>
            <a:r>
              <a:rPr lang="fr-CH" dirty="0" err="1" smtClean="0"/>
              <a:t>Prüfungen</a:t>
            </a:r>
            <a:endParaRPr lang="fr-CH" dirty="0" smtClean="0"/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C156D5-6637-49EC-BC4A-9BEE9388348C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4340" name="Picture 5" descr="tirel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229225"/>
            <a:ext cx="1322387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 bwMode="auto">
          <a:xfrm>
            <a:off x="1152525" y="476250"/>
            <a:ext cx="6597650" cy="696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z="2400" smtClean="0">
                <a:latin typeface="Arial" charset="0"/>
                <a:cs typeface="Arial" charset="0"/>
              </a:rPr>
              <a:t>Nationaler Qualifikationsrahmen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46656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Runder Tisch mit den Partner der Berufsbildung am 7. März 2013</a:t>
            </a:r>
          </a:p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Konsolidierung der Resultate des runden Tisches mit den Partnern der Berufsbildung am 26. April 2013</a:t>
            </a:r>
          </a:p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Zusammenarbeit mit den Hochschulen, um die beiden Rahmen nqr.ch-HS (Tertiär A) und NQR-CH-BB (Berufsbildung) zu verbinden (27. Mai 2013)</a:t>
            </a:r>
          </a:p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Fertigstellung des Rahmens im ersten Semester 2014</a:t>
            </a:r>
          </a:p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Entscheid des Bundesrates und Inkrafttreten werden im Sommer 2014 erwartet</a:t>
            </a:r>
          </a:p>
          <a:p>
            <a:pPr indent="-296863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Anschliessende Umsetzung</a:t>
            </a: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543185-2C84-4D96-B094-3FDC972DE32E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5364" name="Picture 4" descr="image_Dipl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941888"/>
            <a:ext cx="1882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sz="2400" smtClean="0">
                <a:latin typeface="Arial" charset="0"/>
                <a:cs typeface="Arial" charset="0"/>
              </a:rPr>
              <a:t>Weiterbildungsgesetz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452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Rahmengesetz, ~80 Spezialgesetze, darunter auch das BBG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Anpassungen nach der Vernehmlassung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Verzicht auf die Ausserkraftsetzung der eidgenössischen Anerkennung der NDS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Vorbereitungskurse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Terminologische Anpassungen der Spezialgesetze (BBG)</a:t>
            </a:r>
          </a:p>
          <a:p>
            <a:pPr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Planung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Botschaft im Sommer 2013 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Parlamentarische Diskussion ab Herbst 2013</a:t>
            </a:r>
          </a:p>
          <a:p>
            <a:pPr lvl="1" indent="-293688">
              <a:buFont typeface="Wingdings" pitchFamily="2" charset="2"/>
              <a:buChar char="§"/>
            </a:pPr>
            <a:r>
              <a:rPr lang="fr-CH" smtClean="0">
                <a:latin typeface="Arial" charset="0"/>
                <a:cs typeface="Arial" charset="0"/>
              </a:rPr>
              <a:t>Inkrafttreten im 2015</a:t>
            </a:r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D6CE4-5D18-4E66-8C59-AF150323CE36}" type="slidenum">
              <a:rPr lang="fr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CH" smtClean="0">
              <a:latin typeface="Arial" charset="0"/>
              <a:cs typeface="Arial" charset="0"/>
            </a:endParaRPr>
          </a:p>
        </p:txBody>
      </p:sp>
      <p:pic>
        <p:nvPicPr>
          <p:cNvPr id="16388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562600"/>
            <a:ext cx="1790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4612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sz="2400" smtClean="0">
                <a:latin typeface="Arial" charset="0"/>
                <a:cs typeface="Arial" charset="0"/>
              </a:rPr>
              <a:t>Meilensteine Weiterbildungsgesetz</a:t>
            </a:r>
          </a:p>
        </p:txBody>
      </p:sp>
      <p:sp>
        <p:nvSpPr>
          <p:cNvPr id="17410" name="Inhaltsplatzhalter 3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de-CH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Inhaltsplatzhalter 4"/>
          <p:cNvGraphicFramePr>
            <a:graphicFrameLocks/>
          </p:cNvGraphicFramePr>
          <p:nvPr/>
        </p:nvGraphicFramePr>
        <p:xfrm>
          <a:off x="899593" y="1484784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feil nach rechts 5"/>
          <p:cNvSpPr/>
          <p:nvPr/>
        </p:nvSpPr>
        <p:spPr>
          <a:xfrm>
            <a:off x="179388" y="3284538"/>
            <a:ext cx="647700" cy="504825"/>
          </a:xfrm>
          <a:prstGeom prst="right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schlag_Standardpräsentation_BBT_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3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Vorschlag_Standardpräsentation_BBT_d</Template>
  <TotalTime>0</TotalTime>
  <Words>358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7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Calibri</vt:lpstr>
      <vt:lpstr>Wingdings</vt:lpstr>
      <vt:lpstr>Vorschlag_Standardpräsentation_BBT_d</vt:lpstr>
      <vt:lpstr>Vorschlag_Standardpräsentation_BBT_d</vt:lpstr>
      <vt:lpstr>Vorschlag_Standardpräsentation_BBT_d</vt:lpstr>
      <vt:lpstr>Vorschlag_Standardpräsentation_BBT_d</vt:lpstr>
      <vt:lpstr>Vorschlag_Standardpräsentation_BBT_d</vt:lpstr>
      <vt:lpstr>Vorschlag_Standardpräsentation_BBT_d</vt:lpstr>
      <vt:lpstr>Vorschlag_Standardpräsentation_BBT_d</vt:lpstr>
      <vt:lpstr>Workshop Erfahrungsaustausch</vt:lpstr>
      <vt:lpstr>News vom SBFI</vt:lpstr>
      <vt:lpstr>SBFI</vt:lpstr>
      <vt:lpstr>Folie 4</vt:lpstr>
      <vt:lpstr>Strategie der höheren Berufsbildung</vt:lpstr>
      <vt:lpstr>Finanzierung der Berufsprüfungen</vt:lpstr>
      <vt:lpstr>Nationaler Qualifikationsrahmen</vt:lpstr>
      <vt:lpstr>Weiterbildungsgesetz</vt:lpstr>
      <vt:lpstr>Meilensteine Weiterbildungsgesetz</vt:lpstr>
      <vt:lpstr>Instrumente zur Qualitätssicherung</vt:lpstr>
      <vt:lpstr>Danke für Ihre Aufmerksamkeit und Ihr Engagement!</vt:lpstr>
    </vt:vector>
  </TitlesOfParts>
  <Company>EVD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Arial_52_fett</dc:title>
  <dc:creator>Désirée Kunze</dc:creator>
  <cp:lastModifiedBy>Fickel Sandra</cp:lastModifiedBy>
  <cp:revision>41</cp:revision>
  <cp:lastPrinted>2013-04-12T12:23:27Z</cp:lastPrinted>
  <dcterms:created xsi:type="dcterms:W3CDTF">2009-07-29T09:47:09Z</dcterms:created>
  <dcterms:modified xsi:type="dcterms:W3CDTF">2013-04-23T16:16:15Z</dcterms:modified>
</cp:coreProperties>
</file>